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9" r:id="rId2"/>
    <p:sldId id="537" r:id="rId3"/>
    <p:sldId id="540" r:id="rId4"/>
    <p:sldId id="310" r:id="rId5"/>
    <p:sldId id="539" r:id="rId6"/>
    <p:sldId id="280" r:id="rId7"/>
    <p:sldId id="281" r:id="rId8"/>
    <p:sldId id="282" r:id="rId9"/>
    <p:sldId id="283" r:id="rId10"/>
    <p:sldId id="284" r:id="rId11"/>
    <p:sldId id="332" r:id="rId12"/>
    <p:sldId id="304" r:id="rId13"/>
    <p:sldId id="327" r:id="rId14"/>
    <p:sldId id="538" r:id="rId15"/>
    <p:sldId id="530" r:id="rId16"/>
  </p:sldIdLst>
  <p:sldSz cx="12192000" cy="6858000"/>
  <p:notesSz cx="6954838" cy="9240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orient="horz" pos="816" userDrawn="1">
          <p15:clr>
            <a:srgbClr val="A4A3A4"/>
          </p15:clr>
        </p15:guide>
        <p15:guide id="3" pos="70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FF"/>
    <a:srgbClr val="00FF00"/>
    <a:srgbClr val="00FF99"/>
    <a:srgbClr val="0A00FF"/>
    <a:srgbClr val="2020D2"/>
    <a:srgbClr val="6666FF"/>
    <a:srgbClr val="FF0066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87415"/>
  </p:normalViewPr>
  <p:slideViewPr>
    <p:cSldViewPr showGuides="1">
      <p:cViewPr varScale="1">
        <p:scale>
          <a:sx n="111" d="100"/>
          <a:sy n="111" d="100"/>
        </p:scale>
        <p:origin x="1176" y="200"/>
      </p:cViewPr>
      <p:guideLst>
        <p:guide orient="horz" pos="3744"/>
        <p:guide orient="horz" pos="816"/>
        <p:guide pos="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F37CD46E-2E63-4646-8619-FB27D4E3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5T20:50:39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20206 13234 24575,'-53'-11'0,"1"-1"0,-1 1 0,0-1 0,1 0 0,-1 1 0,1-1 0,-1 0 0,1 1 0,-1-1 0,3 4 0,-2 0 0,-1 0 0,-2 1 0,-1 0 0,0 0 0,-1 1 0,-1-1 0,0 0 0,-1 1 0,1-1 0,-1 0 0,1 0 0,0 0 0,1-1-615,2 0 1,0 0-1,-1-1 1,1 0 0,-1 0-1,0 0 1,0 0-1,0 0 1,0 0 0,1 0-1,-1 0 1,0 1 0,1-1-1,-1 1 1,1 1-1,0 0 515,-1 0 1,-2 0 0,1 0-1,-1 1 1,1 0 0,-1 0-1,1 0 1,0 0 0,0 1 0,2 0-1,0 1 1,1 0 0,1 0-1,1 1 1,2 1-117,-9-1 1,1 2-1,2 0 1,0 2-1,2-1 1,1 1 0,1 0-1,2 0 1,1-1-1,2 1 216,-9-1 0,5 0 0,1 0 0,1 0 0,-2 0 0,-3 0 16,5 0 1,-3 0 0,-2 0 0,-1 0 0,-1 0 0,1 0 0,1 0 0,1 0 0,4 0-17,-10-1 0,4 0 0,1 0 0,0 1 0,-1 0 0,-3 3-118,5-1 1,-3 1-1,-1 1 1,-1 1 0,0 1-1,0 1 1,1 2-1,1 3 118,1 2 0,0 3 0,1 2 0,1 2 0,0 0 0,0 0 0,0 0 0,0-2 0,2-2 0,0-1 0,-1-2 0,1 1 0,1 0 0,1 3 0,2 1 0,2 4 0,-1 6 0,3 2 0,1 3 0,1 2 0,3 1 0,0 1 0,2 0 0,2 1 0,2 0 0,2 2 0,1 0 0,0 2 0,-1 2 0,0 1 142,2-4 1,1 0-1,-1 3 1,-1 0-1,1 1 1,-1 2-1,1 0 1,0 0-1,0 1 1,1 0-143,2-4 0,0 1 0,1 1 0,-1 1 0,0 0 0,1 0 0,0 1 0,0 0 0,1-1 0,1 0 0,0-1 0,1 0-111,-2 4 1,1 1 0,0-1 0,1 1 0,1-1 0,0-1 0,2 0 0,0-1 0,1-1 0,2-1 110,-3 6 0,0-1 0,1-2 0,1 0 0,4-1 0,4 0 0,5 0 0,6 7 0,5-1 0,5 1 0,4-2 0,1-2 0,2-3-145,2-1 1,4-3 0,1-2 0,4 0 0,2 4 144,-5-7 0,4 3 0,1 2 0,2 0 0,0 0 0,2-2 0,-1-1 0,0-4 0,5 3 0,1-2 0,1-3 0,0-1 0,1-1 0,1 0 0,-4-5 0,1-1 0,1 0 0,0-1 0,1-1 0,1 1 0,0 0 0,-4-2 0,-1 0 0,0 0 0,1 0 0,1 0 0,4 1 0,4-1 0,4 0-55,-15-7 1,3-1 0,2 1 0,2 0-1,3 0 1,1 0 0,1 1 0,2-1 0,1 1-1,1-1 1,1 0 0,0 1 0,1-1-1,0-1 1,-1 1 0,0-1 0,0-1 0,-1 0-1,-1 0 1,-2-1 54,2 0 0,-1-1 0,0 0 0,0-1 0,-1 0 0,1 0 0,0-1 0,-1 0 0,1-1 0,0 1 0,0-1 0,1 1 0,-1-1 0,1 1 0,0-1 0,1 1 0,0 0 0,0 0 0,1 1 0,-4-2 0,0 2 0,0-1 0,2 1 0,-1 0 0,1 1 0,1-1 0,-1 1 0,1-1 0,0 1 0,0-1 0,0 0 0,0 0 0,0 0 0,0-1 0,-1 0 0,0-1 0,0 0 0,-1-1 0,0 0 0,-1-1 0,0-1 0,-2-1 0,9 0 0,1 0 0,0-2 0,0 0 0,-1-1 0,1 0 0,-1-1 0,-1-1 0,0 0 0,-1-1 0,-2 0 0,0 0 0,-3-1 0,-1 0 0,-1 1 0,-3-2 0,-2 1-80,15 0 0,-6-2 1,-2 0-1,-3 0 0,-2-1 1,1-1-1,1 1 0,1-1 80,4 1 0,0 0 0,0 1 0,1 0 0,-1-2 0,2-2 0,0-3 0,1-3 48,-6-3 1,2-2 0,1-2 0,0-3 0,2-1 0,-1-1 0,-1-2-1,-1 1 1,-1 0 0,-3 0 0,-2 1-49,1-1 0,-3 1 0,-3 0 0,0-1 0,-1 0 0,1-2 0,1-2 0,4-3 0,-5 4 0,2-3 0,3-3 0,2 0 0,1-2 0,0-1 0,0-1 0,-2 1 0,-1 0 0,-2 1 0,-3 0 0,-5 3 0,-3 1 0,5-8 0,-4 2 0,-5 1 0,-3 0 0,-1 0 0,-1-3 0,3-11 0,-1-2 0,-3 0 0,-3 0 0,-5 4 613,-3-6 0,-6 4 1,-6-5-614,-3 8 0,-2-2 0,-4-2 0,-4-2 0,-5-2 0,-1 13 0,-5-3 0,-3-1 0,-3-1 0,-2-1 0,0 0 0,0 1 0,2 2 0,2 0 168,1-3 0,2 2 1,1 0-1,0 1 1,-3 0-1,-3-1 0,-5-1-168,5 11 0,-3-2 0,-2 0 0,-3-1 0,-1-1 0,-2 0 0,-1 1 0,0 0 0,-2 1 0,1 2 0,-1 1 0,1 2 0,0 3 0,-1 0 0,-1 3 0,-1 1 0,1 3 0,-1 0 0,-1 1 0,0 1 0,-1 0 0,0 0 0,-2 0 0,0-2 0,2 2 0,-2-1 0,0-1 0,-1 1 0,-1 0 0,0 0 0,-1 0 0,0 1 0,0 0 0,1 1 0,-1 0 0,1 1 0,0 1 0,-2 0 0,0 1 0,-1 0 0,0 0 0,1 1 0,-1 0 0,1 1 0,0 1 0,2 1 0,1 1 0,1 1 0,2 1 0,-12-2 0,1 3 0,2 1 0,1 1 0,2 1 0,3 0 0,0-1 0,-5-2 0,1 0 0,3-1 0,5 2 0,8 2 1031,4 1 0,4 1-1031,-14-6 0,0 1 2405,6 7 1,2 2-2406,5 2 0,2 1 255,-22-2 0,18 6 1,33-8-1</inkml:trace>
  <inkml:trace contextRef="#ctx0" brushRef="#br0" timeOffset="8924">5553 14258 24575,'-3'-24'0,"1"10"0,2-6 0,0 65 0,0-6 0,0 11 0,0 5 0,0-1 0,-1-6 0,1 0 0,-2 2 0,1 1 0,0 1-1339,0-1 0,0 4 0,0 0 0,0 0 0,0-2 1,0-3 1338,0 7 0,-1-3 0,1-2 0,-1 0 0,1-1 0,-1 1 0,1-4 0,0-5 325,1-1 1,0-3-326,0 18 0,0-6 0,0-9 0,0-13 0,0 3 0,0-30 5930,-7-18-5930,2-4 1452,-6-15-1452,6 26 0,0-1 0,0-2 0,6 1 0,11-7 0,11 6 0,12 3 0,3 4 0,9 3 0,6 1 0,2 0 0,-2 0 0,1-1 0,-1 0 0,2 0 0,2 1 0,4 1-754,-12 1 0,3 1 0,3-1 1,2 2-1,0-1 0,0 1 0,0 0 1,-2 0-1,-3 0 754,2 0 0,-2 0 0,-3 1 0,1-1 0,2 1 0,3 0 0,5 0 0,-15-1 0,2 0 0,3 0 0,2 0 0,1 1 0,2-1 0,1 1 0,0 0 0,2-1 0,-1 1 0,1 0 0,-1 0 0,0 1 0,-1-1 0,0 0-303,-1 1 1,0-1-1,-1 1 1,0 0-1,0 0 1,1 1-1,-1-1 1,1 0 0,0 1-1,1-1 1,0 1-1,2-1 1,0 1-1,2-1 1,1 1 302,-11-2 0,2 0 0,0 1 0,2-1 0,0 1 0,1-1 0,1 1 0,1-1 0,0 1 0,0-1 0,0 1 0,1-1 0,0 1 0,-1-1 0,1 1 0,-1-1 0,-1 1 0,1 0 0,-2-1 0,0 1 0,-1-1 0,-1 1 0,-1-1-179,8 2 1,0-1-1,-1 0 1,-1 1-1,0-1 1,-1 0-1,0 1 1,-1-1 0,0 0-1,0 1 1,0-1-1,-1 0 1,0 1-1,1-1 1,-1 0 0,0 1-1,0-1 179,2 1 0,0-1 0,1 1 0,0 0 0,1 0 0,-1 0 0,-1 0 0,1 0 0,-2 0 0,0 0 0,-1-1 0,-2 1 0,-1-1 0,-1 0 0,-3-1 0,-1 0-254,15 2 0,-4-2 1,-2 0-1,-3 0 1,-1 0-1,-1-1 1,1 1-1,0 1 254,4 1 0,0 0 0,-1 0 0,-1 0 0,1 0 0,-1 0 0,0-1 172,-3-1 1,-2 0 0,0-1-1,1 0 1,1 0 0,3 0-1,3-1-172,-11 0 0,2 0 0,1-1 0,3 1 0,1-1 0,0 0 0,2 0 0,1 1 0,-1-1 0,1 0 0,-1 0 0,0 0 0,0 0 0,1 0 0,0 0 0,1 0 0,0 0 0,0 0 0,1 0 0,-1 0 0,1 0 0,-1 0 0,0 0 0,0 0 0,0 0 0,0-1 73,-2 1 0,0-1 0,-1 1 0,0-1 1,1 0-1,-1 1 0,0-1 0,0 0 1,1 0-1,0 1 0,0 0 0,1-1 1,0 1-74,-2 1 0,1-1 0,2 0 0,0 1 0,1-1 0,0 1 0,0 0 0,0 0 0,-1 0 0,-1 0 0,-2 0 0,-1 0 0,-2 0 0,-2 0 0,-3-1 0,17 2 0,-6 0 0,-3 0 0,-1 0 0,-1 0 0,2 0 0,3 0 0,-7-1 0,1 1 0,2 0 0,1 0 0,0 0 0,0 0 0,0-1 0,-1 1 0,-1-1 0,-2 0 0,5 0 0,0-1 0,-2 0 0,1 0 0,-2 0 0,-1 0 0,-1-1 0,-2 1 516,2 1 0,-3-1 1,-1 1-1,0-1 1,2 0-1,4 0-516,-3-1 0,4 0 0,3-1 0,1 1 0,1-1 0,-1 0 0,-1 1 0,-2-1 0,-4 2-216,4-1 1,-6 1-1,-2 1 1,1-1-1,6 0 1,8 0 215,-20-1 0,3 0 0,3 0 0,3 0 0,2 0 0,3-1 0,1 1 0,2-1 0,1 1 0,1-1 0,1 1 0,0-1 0,0 1 0,0-1 0,0 1 0,-1 0 0,-1 0 0,-1 0 0,-2 0-69,1 0 1,0 0 0,0 1 0,-1-1 0,0 0 0,0 1 0,0-1 0,0 1 0,0 0 0,0-1-1,1 1 1,-1 0 0,1 0 0,-1 0 0,2-1 0,-1 1 0,1 0 0,0 0 68,-5 0 0,1 0 0,0 0 0,0 0 0,0 0 0,0 0 0,1 0 0,0 0 0,0 0 0,0 0 0,0 0 0,0 0 0,1 1 0,-1-1 0,1 0 0,0 1 0,0-1 0,0 1 0,0 0 0,0 0 0,0 0 0,-2 0 0,2 0 0,0 0 0,2 0 0,0 1 0,0-1 0,1 0 0,0 1 0,1 0 0,-1-1 0,0 1 0,-1 0 0,0 0 0,-1 0 0,-1 0 0,-1 0 0,-1-1 0,-1 1 0,-2 1 0,-2-1 0,-2 0 0,-1 0 0,-3 0 0,20 2 0,-5 0 0,-5 0 0,-3 0 0,-2 1 0,2-1 0,1 0 0,4 0 0,5 0-134,-12-1 1,4-1 0,3 1 0,2-1 0,2 1 0,1 0-1,1-1 1,1 0 0,0 1 0,-1-1 0,-1 0 0,-1 0-1,-3 0 1,-1 0 0,-4-1 0,-3 1 0,-4-1 133,14 0 0,-6 1 0,-5-1 0,-2 0 0,1-1 0,1 1 0,3-1-14,2 0 1,5 0 0,3 0 0,1 0 0,-2 0-1,-2-1 1,-5 1 0,-7-1 0,-9 0 13,7 0 0,-5 0 665,9-2 1,5-1-1,-5 0-665,-5 1 0,-1-1 0,3-1 0,3-1 0,-5 2 0,-9 0 0,-5 1 3194,5-1-3194,-14 3 4776,-4 0-4776,-7-2 5419,1-3-5419,-7-1 643,1-4-643,12-8 0,5 1 0,6-4 0,4-5 0,4-3 0,1-1 0,3 0 0,1 0 0,2-2-902,-3 4 0,2-2 0,0 0 1,-3 2 901,0 1 0,-1 1 0,-1 2 0,-2 2 0,1 1 0,3 0-34,3 1 1,3-1 0,4 1-1,1 3 34,0 3 0,2 2 0,3 1 0,-2 1 0,-1-2 0,2-4 0,-2-2 0,0 2 0,1 1 0,7 3 0,3 2 0,-4 2 0,-14 2 0,3-3 0,-11 2 0,-18-38 0,-13 9 0,-2-12 0,-2-9 0,-2-4 0,1 0 0,1 3 0,0 10 0,0 0 0,0-1 0,0 0 0,0 0 0,0-3 0,0-1-34,0 2 1,0-4 0,0-2-1,0-1 1,0 0 0,0 1 0,0 2-1,0 2 1,0 4 33,0-14 0,0 3 0,0 4 0,0 3 0,0 4 0,0-5 0,0 6 0,0 11 131,0 9-131,0 11 0,0 8 0,-7 1 0,-18 9 0,-14 5 0,-5-5 0,-10 0 0,-7-1 0,-3 0 0,19 1 0,-4 0 0,-3 0 0,-2 0 0,-2 0 0,0 1 0,1-1 0,1 0 0,3-1-411,-8 1 0,3-1 1,0 0-1,0 0 1,0 0-1,-1 0 1,-2-1 410,5 1 0,-3-1 0,-2 1 0,0-1 0,0 0 0,1 1 0,2-1 0,4 0 0,3 0-408,-3 0 0,6-1 0,2 1 0,-3-1 0,-8 0 408,12 0 0,-5-1 0,-5-1 0,-2 1 0,-2-1 0,-1 0 0,-1 0 0,0-1 0,1 2 0,3-1 0,2 1 0,4 0-552,-11 0 1,5 1-1,3 0 1,0 1-1,-1-1 1,-2 0-1,-6-1 552,14 1 0,-4-1 0,-2 0 0,-2 0 0,-2-1 0,-1 0 0,1 1 0,-1-1 0,2 0 0,1 1 0,3 0 0,2 1 0,4-1-342,-8 1 0,4 1 1,3-1-1,1 1 1,0 0-1,-2 0 0,-4 0 342,4 0 0,0 0 0,-2 0 0,-2 0 0,0 1 0,-1-1 0,-1 0 0,-1 0 0,0 0 0,-1 0 0,5 1 0,-1-1 0,-1 0 0,0 1 0,-2-1 0,0 0 0,0 1 0,0-1 0,-1 1 0,0-1 0,0 1 0,0-1 0,0 1 0,2 0 0,0 0 0,0 0 0,1 0 0,-1 0 0,0 0 0,-1 0 0,1 0 0,-1 0 0,-1 0 0,0 0 0,-1 0 0,-1 0 0,0 0 0,4 0 0,-1 0 0,-1 0 0,-1 0 0,-1 0 0,-1 0 0,0 0 0,-1 0 0,1 0 0,-1 0 0,2 0 0,0 0 0,0 0 0,2 0 0,1 0 0,2 0 0,1 0 0,3 0-106,-10 0 1,3 0 0,3 0 0,0 0 0,2 0 0,1 0-1,0 0 1,0 0 0,-1 0 0,0 0 0,-2 0 105,0 0 0,-1 0 0,-2 0 0,0 0 0,-1 0 0,1 0 0,1 0 0,0 0 0,2 0 0,3 0 0,2 0 0,2 0 191,-10 0 0,6 1 0,3-1 0,0 0 1,-3 0-1,-6-1-191,12 0 0,-4 0 0,-2 0 0,-1 0 0,-3 0 0,0-1 0,-2 0 0,0 0 0,1 0 0,-1 0 0,1 0 0,1 0 0,0-1 0,1 1 0,-2-1 0,1 0 0,0 0 0,0-1 0,0 1 0,-1 0 0,1 0 0,0-1 0,-1 1 0,1 0 33,-1 0 1,1 1 0,0-1-1,-1 0 1,1 1 0,-1-1-1,1 1 1,-1-1 0,0 0-1,0 0 1,-1 0 0,0 0-34,1-1 0,-1 1 0,-2-1 0,0 0 0,-1 0 0,0-1 0,1 1 0,0 0 0,2 0 0,1 0 0,1 0 0,3 0 0,2 1 0,-6-1 0,3 0 0,2 1 0,2 0 0,1 0 0,-1 0 0,-1-1 0,-2 1 0,-3-1 0,-2 0 0,-1-1 0,0 1 0,-1-1 0,1 1 0,1 0 0,2-1 0,2 1 0,0 0 0,1 1 0,1-1 0,2 0 0,0 1 0,1-1 0,-1 0 0,-5 0 0,1 0 0,0 0 0,0 1 0,0-1 0,0 0 363,1 1 0,0 0 0,1 0 0,-1 0 0,-3 0 0,-2 1-363,9 1 0,-3-1 0,-2 2 0,-1-1 0,-2 0 0,1 1 0,0-1 0,1 1 0,3-1 0,1 0 326,-3-1 1,2 1 0,2-1-1,1 0 1,-1 1-1,-1 0 1,-4-1-327,4 2 0,-4 0 0,-2-1 0,-1 1 0,-1 1 0,1-1 0,2 0 0,3 0 0,4 0 0,6 0-268,-11 0 1,8 0 0,2 0 0,-4 0 267,-2 0 0,-3 0 0,-1 0 0,0 0 0,3 0 0,0 1 0,2-1 0,-1 0 0,-3-1 361,6 1 1,-1-1 0,-3 0 0,-1 0 0,-1 0 0,0 1-362,-1-1 0,-2 1 0,-1 0 0,0 0 0,0 0 0,1 0 0,1-1 0,-1 1 0,2-1 0,1 0 0,-1 0 0,-1 0 0,-3 1 0,4-1 0,-3 1 0,-1 0 0,-2 0 0,1 0 0,1 1 0,3-1 0,4 0 0,-5 0 0,5-1 0,2 1 0,-3 0 0,-7 1 0,10-1 0,-4 1 0,-4 0 0,-4 1 0,-1-1 0,0 0 0,-1 1 0,2-1 0,1 1 0,4-1 0,5 0 0,-12 1 0,5-1 0,4 0 0,-1 0 0,-1 1 0,-3-1-345,6 1 0,-4 0 0,-2 0 0,-1 0 1,0 1-1,2-1 0,3 0 0,5 1 0,6-1 345,-18 1 0,10 1 0,0-1 0,2 0 0,0 0 0,3 1 669,-4 1 1,-3 0-670,7-1 0,-5 1 0,-2 0 0,1 0 0,2 0 0,1 1 0,-1 1 0,-1-2 112,-5 1 0,-2-1 0,0 0 0,4 1-112,-3 1 0,2 0 0,7 0 0,6-2 0,2-1 317,-17 2 1,-1 1-318,11-1 0,-2 1 0,8-2 0,-5 1 0,-1 1 0,6-2 0,-7 3 0,3-1 2645,-10 2 0,2 0-2645,20-3 0,0-1 0,-17 7 0,-5 1 0,14-5 0,-1 0 0,-2 1 0,-10 3 0,-2 1 0,4-1 1246,-3-1 0,4-1-1246,-1 0 0,6-1 0,4-2 196,-11 4 1,-6 0-197,19-5 0,0-1 0,-14 5 0,1-1 0,-5-6 0,37-3 0,9 0 1624,-2 0-1624,-4 2 0,-27 8 0,-6 1 0,-3 2 0,9-3 0,20-4 0,-7 1 0,6-3 0,1-2 0,8-2 0,11 3 0,0-3 0,5 4 0,-3-1 0,3 0 0,0-1 0</inkml:trace>
  <inkml:trace contextRef="#ctx0" brushRef="#br0" timeOffset="10351">5514 14427 24575,'-6'-8'0,"25"2"0,14 2 0,7 4 0,-2 6 0,0 6 0,5 3 0,-4 4 0,-2 21 0,-30 4 0,-16-10 0,-9-11 0,-8-3 0,-9-3 0,-2-2 0,5 0 0,0-3 0,-3-6 0,6-6 0,13-8 0,6-29 0,4-6 0,10-6 0,19 8 0,11 0 0,-5 1 0,-10-10 0,4 5 0,8 17 0,8 3 0,-3 9 0,17 13 0,-19 37 0,-11-3 0,-7 6 0,-18 7 0,-7 0 0,7-5 0,-6-2 0,-13-2 0,-8-7 0,2-13 0,0-10 0,-15-25 0,2-9 0,37-22 0,17-9 0,7 9 0,6 1 0,-8 16 0,1 0 0,1 4 0,8-7 0,-1 8 0,6 5 0,-29 24 0</inkml:trace>
  <inkml:trace contextRef="#ctx0" brushRef="#br0" timeOffset="12237">28042 14740 24575,'6'4'0,"-1"0"0,-10 1 0,-8-3 0,1-12 0,-5-20 0,17 10 0,12-13 0,19 29 0,-1-2 0,3 19 0,-10 32 0,-12 0-424,-5-9 1,-2 2 423,-4 17 0,-10-10 0,-5-2 0,-16 6 0,10-24 0,-1-10 0,-5-28 0,15-29 0,10-1 0,4-3 423,3 15 1,0 2-424,-1-15 0,2 14 0,6 34 0,-5 19 0,-7 19 0,0-14 0,-16 9 0,2-24 0,-4 5 0,8-30 0,10-5 0,0 2 0,0 5 0,0 8 0</inkml:trace>
  <inkml:trace contextRef="#ctx0" brushRef="#br0" timeOffset="15858">5768 14400 24575,'14'-54'0,"1"1"0,0-1 0,0 0 0,0 0 0,0 0 0,-1 0 0,1 0 0,0 0 0,0 0 0,0 0 0,0 0 0,-1 0 0,2 1 0,-3 4 0,1 4 0,-1 0 0,0 0 0,1-2 0,1-4 0,2-5-496,-4 14 1,1-3 0,0-2-1,1-2 1,1-2 0,0-1-1,0-1 1,1-2 0,1 0-1,-1-1 1,1 0 0,1 0-1,-1 0 1,1 0 0,0 1-1,0 1 1,1 1 0,-1 1 495,1 1 0,0 0 0,1 0 0,0-1 0,1 1 0,0 0 0,0 0 0,1 0 0,0 1 0,-1 0 0,1 0 0,-1 1 0,1 0 0,-1 1 0,0 0 0,-1 1 0,0 1 0,-1 1-282,4-9 0,0 1 0,-1 2 0,0 1 1,-1 0-1,1 1 0,-1 1 0,0-1 0,1 0 1,-1-1-1,2 0 0,0-2 282,-1 2 0,1-2 0,1-1 0,1-2 0,0 0 0,0 0 0,0 0 0,-1 1 0,0 1 0,0 2 0,-2 2 0,-1 2 0,-2 4 0,-1 3 0,11-24 0,-2 3 0,-2 7 0,-6 8 0,-4 11 2109,-2-2-2109,4-4 0,-17 27 0,0 3 3405,-4 9-3405,-2-3 6784,12 0-6784,7-5 0,3 4 0,10-1 0,-2 3 0,2 1 0,11-1 0,1-1 0,9-1 0,7-1 0,6-1 0,2-1 0,-1 1 0,-2-1-848,-6 0 0,-1 1 0,1-1 0,1 0 0,0-1 0,2 1 0,1-1 0,2 0 848,-12 2 0,0 0 0,1 0 0,-1 0 0,2 0 0,1 0 0,1-1 0,2 1 0,3-2 0,2 1 0,3-1 0,4-1-138,-24 4 1,3 0-1,1 0 1,3-1-1,1 0 1,2-1-1,1 1 1,2-1-1,1 0 1,1-1-1,1 1 1,0-1-1,2 1 1,0-1-1,1 0 1,0 0 0,0 0-1,0 0 1,1 1-1,-1-1 1,0 0-1,-1 0 1,0 1-1,-1-1 1,0 1-1,-2 0 1,0 0-1,-2 1 1,-1-1-1,-1 1 1,-2 1 0,-2-1-1,-1 1 138,15-2 0,-3 0 0,-3 1 0,-2 0 0,-3 1 0,0 0 0,-2 0 0,0 0 0,0 0 0,1 1 0,1-1 0,1 0 0,3-1 0,3 1 0,2-1 0,5-1 0,3 0-58,-28 4 1,2-1 0,2 0 0,1 0-1,1 0 1,2-1 0,1 1 0,1-1-1,2 0 1,1 0 0,0 0 0,2 0-1,1-1 1,0 1 0,1-1 0,1 0 0,1 0-1,1 0 1,-1 1 0,2-1 0,0-1-1,0 1 1,1 0 0,-1 0 0,1 0-1,0 0 1,0 0 0,1 0 0,-1-1 0,0 1-1,-1 0 1,1 0 0,-1 1 0,0-1-1,-1 0 1,0 0 0,0 1 0,-2-1-1,0 1 1,-1 0 0,0 0 0,-2 0-1,0 0 1,-1 0 0,-2 1 0,0 0 0,-2 0-1,-1 0 1,-2 0 0,0 1 0,-2-1-1,-2 1 1,-1 1 57,25-4 0,-2 1 0,-4 1 0,-3 0 0,-1 1 0,-3 0 0,-1 0 0,-1 0 0,-2 1 0,1-1 0,-1 1 0,0 0 0,0-1 0,2 1 0,0-1 0,3 0 0,1 0 0,2-1 0,3 0-66,-11 1 1,1 0-1,1-1 1,2 1-1,1-1 1,1 0 0,1 0-1,1 0 1,0-1-1,1 1 1,1-1-1,-1 1 1,2-1 0,-1 1-1,0-1 1,1 0-1,-1 1 1,0-1-1,-1 1 1,0-1 0,-1 0-1,0 1 1,-2 0-1,0 0 1,-1-1-1,-2 1 1,-1 1 0,-1-1-1,-2 0 1,-1 1-1,-3 0 66,17-2 0,-4 1 0,-2-1 0,-2 2 0,-1-1 0,-3 0 0,0 1 0,-1 0 0,0-1 0,0 0 0,1 1 0,0-2 0,2 1 0,1-1 0,3 0 12,-6 0 0,1 0 0,1-1 0,2 0 0,0 0 0,0 0 0,1 0 1,0-1-1,1 1 0,0-1 0,-1 0 0,1 0 0,-1 0 0,0 1 1,-1-1-1,-1 0 0,0 1 0,-1-1 0,-2 1 0,0 0-12,8-1 0,-1 0 0,-2-1 0,0 1 0,-1 0 0,0 0 0,-2 0 0,1 0 0,-1 0 0,1 0 0,-1 1 0,0-1 0,1 0 0,1 0 87,-1 0 1,1 0 0,1 1 0,-1 0 0,0-1 0,0 1 0,1 0 0,-1-1 0,-1 1 0,0-1 0,0-1 0,0 0 0,-2-1 0,0 0-88,5-3 0,-1-1 0,2 0 0,-1-2 0,0 0 0,-1 0 0,-2 0 0,-1 0 0,-2 1 0,-2 1 0,-3 1 0,-4 1 0,14-3 0,-8 3 0,-2 0 0,1 0 0,7-3 0,-9 1 0,6-1 0,4-1 0,2-2 0,1 0 0,-1 0 0,-1 1 0,-4 1 0,-4 2 0,-6 3 0,8-2 0,-6 3 0,-5 2 0,0-2 0,0-2 0,-2-1 0,-2 2 1379,4 3 1,0 1-1380,11-4 0,-3 2 0,8 1 3430,-20 9-3430,-18 0 1938,-2 0-1938,-1 0 6784,-9 0-6784,-1 0 0,22 16 0,16 15 0,5 8 0,-14-10 0,3 4 0,2 5 0,2 1 0,0 1 0,-1-1 0,0-2-706,2 0 0,0-2 1,-1 0-1,1 1 1,2 3-1,2 5 706,-13-12 0,2 5 0,2 1 0,1 3 0,1 1 0,0 2 0,0 0 0,0-1 0,-1 0 0,-1-1 0,-2-3 0,-3-1 0,-1-4-793,7 10 0,-4-4 1,-2-3-1,-1 1 0,1 2 1,4 4 792,-5-6 0,1 3 0,2 1 0,0 3 0,2 0 0,0 2 0,-1 0 0,1 0 0,-2 0 0,0 0 0,-3-2 0,1 1 0,-2 0 0,-1 1 0,0-1 0,0 0 0,-1 0 0,-1 1 0,1-1 0,0 1 0,1 0-381,0 0 0,0 1 1,0-1-1,0 1 1,0 0-1,0 1 0,-1-1 1,0-1-1,0 1 1,0 0 380,-2-2 0,0 0 0,-1 0 0,1 0 0,-1 0 0,-1 0 0,1-1 0,-1 1 0,1-1 0,-1 0 0,1 2 0,0 1 0,-1-1 0,1 1 0,-1-2 0,0 0 0,0-1 0,-1-1 0,-1-2-262,4 6 1,-1-3 0,-1-1-1,0-1 1,1 1 0,1 2 261,1 1 0,1 1 0,0 2 0,1 0 0,-1-2 0,0-1 0,-1-3 0,0 1 0,0-3 0,-1-2 0,0 0 0,0 0 0,1 1 0,0-1 0,0 1 0,0-1 0,0-1 273,-1-1 1,0-2 0,1 1 0,0 1 0,2 2-274,-1-1 0,1 3 0,2 2 0,0 0 0,-1-1 0,0-1 0,-3-4 94,6 9 1,-2-4 0,-1-1 0,2 2-95,1 3 0,3 4 0,-1 0 0,-4-6 0,-7-13 0,3 0 1298,-7-3 0,4 6 1,1 2-1299,-2-1 0,0 3 0,1 0 0,-1 1 0,0-1 0,0-1 0,0 1 0,0 1 0,2 5 0,0 1 0,-1-1 0,-2-5 1127,2 9 0,-3-7-1127,-7-15 0,-1 0 210,3 3 1,0 0-211,-1-1 0,0 2 0,4 3 0,2 3 0,-3-4 0,6 17 2496,-3-13 1,-4-6-2497,-9-20 0,-8-15 0,-3-7 0</inkml:trace>
  <inkml:trace contextRef="#ctx0" brushRef="#br0" timeOffset="19131">27858 14843 24575,'-8'0'0,"1"-19"0,4 9 0,18-37 0,-6 36 0,22-18 0,1 28 0,1-3 0,3-1 0,17 4 0,-15-3 0,0 1 0,8 3 0,-6 0 0,14 8 0,-25 34 0,-11-18 0,-8 2 0,-22 20 0,-14-1 0,-5-15 0,-4-4 0,-4 0 0,-1-6 0,6-10 0,2-7 0,-16-18 0,26 3 0,-12-17 0,25-7 0,5 9 0,3-4 0,4 1 0,8 4 0,5-16 0,16 22 0,-3 7 0,-25 39 0,5-22 0,-29 32 0</inkml:trace>
  <inkml:trace contextRef="#ctx0" brushRef="#br0" timeOffset="20639">5616 14310 24575,'-6'1'0,"31"1"0,6 3 0,2 3 0,-2 1 0,1 4 0,17 14 0,-5 6 0,-25-4 0,-4 4 0,7 12 0,-7-1 0,-17-14 0,-6-2 0,-5 23 0,-25-32 0,-5-8 0,10-6 0,-5-2 0,-2-7 0,-4-3 0,2-1 0,-10-4 0,2-3 0,10-1 0,-1-2 0,7-1 0,-5-19 0,19 8 0,17 0 0,49 12 0,16 5 0,-21 1 0,2 4 0,6 7 0,5 4 0,-7 3 0,-9 3 0,-7 7 0,-9 16 0,-9 3 0,-5-6 0,-2 15 0,-8-29 0,-4-6 0,-11-1 0,5-5 0,-7-8 0,13-14 0,1-5 0,5 4 0,0 8 0</inkml:trace>
  <inkml:trace contextRef="#ctx0" brushRef="#br0" timeOffset="24439">9634 14024 24575,'-1'55'0,"0"-1"0,0 1 0,0 0 0,0-1 0,0 1 0,0 0 0,0-1 0,3-1 0,0-7 0,1 0 0,1 7-1142,-1-6 0,0 7 0,1 5 0,0 1 1,1-1-1,1-4 0,1-6 0,1-11 1142,12 11 0,3-10 0,-3-6 0,3 0 0,-1 0 730,-2-3 1,0 1-1,8 2-730,3-3 0,9 3 0,6 3 0,4 1 0,1 1 0,-1-2 0,-4-2 0,-5-3-874,5 5 0,-6-4 0,1-1 0,6 3 874,-7-6 0,5 3 0,3 2 0,1 0 0,1 0 0,-2-2 0,-2-4 0,-5-3 0,6 1 0,-5-6 0,-1 0 0,6 0-434,-1 0 0,2 1 0,3 0 0,2 1 0,1-1 0,-1 0 434,-3-2 0,1 1 0,-1-1 0,2 0 0,1 1 0,2-1 0,1 1 0,-8-3 0,2 0 0,1 1 0,2-1 0,0 1 0,0-1 0,1 1 0,0-1 0,-1-1 0,-1 1-76,0-2 1,1 1-1,0 0 1,0-1-1,-1 0 1,1-1 0,-1 1-1,-1-1 1,-1-1-1,-1 0 76,3 0 0,-3 0 0,0-1 0,-2 0 0,1-1 0,1 0 0,2 0 0,2 0 0,-4-1 0,1 0 0,1 0 0,2-1 0,0 1 0,1-1 0,1 0 0,-1-1 0,0 0 0,0-1 0,0-1-117,-1-1 1,-1-1 0,1 0-1,-1-1 1,1-1 0,-1 0-1,1 0 1,1 0 0,0 0-1,0 0 1,1 1 116,-3 0 0,2 1 0,-1-1 0,2 1 0,0 0 0,0 0 0,1-1 0,-1 1 0,-1 0 0,0-1 0,0 0 0,-2 0 0,-1-1 0,7 1 0,-1-1 0,0 0 0,-1 0 0,0-1 0,-2 1 0,0-1 0,-2-1 0,-2 1 0,-1-1 0,14-2 0,-1 0 0,-2-1 0,-4-1 0,-5 1 0,-8 1 1233,8-2 0,-1 1-1233,-10 2 0,5 1 0,5 0 0,4 1 0,3 1 0,2 2 0,-14 1 0,2 1 0,2 0 0,2 2 0,2 0 0,1 1 0,1 0 0,1 0 0,2 0 0,0 0 0,1 0 0,0-2-43,-8 0 1,0-1-1,2 0 1,1 0-1,1 0 1,1 0-1,1 0 1,0 0 0,0 0-1,1 0 1,0 0-1,1 0 1,-1 0-1,0 0 1,-1 0 0,1 1-1,-2-1 1,0 0 42,-1 1 0,0 0 0,0-1 0,0 1 0,0 0 0,-1 1 0,1-1 0,0 0 0,-1 0 0,1 0 0,0 0 0,-1 0 0,1 0 0,-1 0 0,1-1 0,0 1 0,-1-1 0,1-1 0,1 1 0,0-1 0,0 1 0,1-1 0,1 0 0,-1 0 0,1-1 0,-1 1 0,1-1 0,-2 1 0,1-1 0,-2 0 0,0 0 0,-2 0 0,0 0 0,-2-1 0,-1 1 0,-2 0 0,15 0 0,-2-1 0,-1 1 0,-3-1 0,-1 1 0,-1-1 0,-1 0 0,0-1 0,-2 1 0,1-1-143,4 1 1,-1-1 0,0 0 0,-2 0 0,0 0 0,-2 0 0,-2 0 0,-1 0 142,13 0 0,-3 1 0,-1-1 0,-4 0 0,-4 0-98,5-1 1,-5 0 0,1 0 97,-7 0 0,0 0 0,2 0 0,2 0 0,-4 0 0,3 0 0,0 1 0,-1-1 0,-1-1 0,1-1 0,-2 0 0,0-1 0,1 1 358,6 0 0,2 1 1,-2 0-1,-5-2-358,7-4 0,-3-1 0,-13 4 0,1-1 0,3 0 664,1-2 0,3-1 0,1-1 0,-1 0-664,8-1 0,-1 0 0,3-1 0,-2-1 0,5-2 0,-2 0 0,-3 2 863,-5 1 1,-3 1-1,-1-1-863,3-1 0,0-1 0,1 1 0,3 1 0,2 1 0,5-1 11,-11 1 1,4 0-1,3-1 1,2-1 0,-1-1-1,-3-1-11,-2 0 0,-2-2 0,0-1 0,1 0 0,-1 0 0,1 0 0,5-1 0,1 2 0,1-1 0,-2-1 0,-2-1 0,-7-3-41,4-9 1,-5-2 0,-6-2-1,-5 2 41,2-10 0,-9-2 361,-8 4 1,-3-3 0,-7-6-362,-9 0 0,-8-7 0,-4-4 0,0 2 0,1 5 0,3 5 0,0 3 0,-1 1 0,-4-5-264,-1 1 0,-2-6 0,-3-2 1,-1 2-1,0 5 0,1 7 264,-4 3 0,0 6 0,-1 2 0,3-1 0,0 2 0,-1 2 432,-3-2 1,-3 2-433,-4-4 0,-6-1 0,-5 0 0,6 11 0,-4 1 0,-3 1 0,0-1 0,-1 1-93,1-1 1,0 0-1,0 1 1,-3 0-1,-3 0 93,0 3 0,-3 1 0,-3-1 0,-1 1 0,1 1 0,3 1 0,3 3 0,4 0 0,3 4 0,2 0 0,-2 0 0,-4-2 0,-1-1 0,-4-1 0,-1-1 0,-2 0 0,-1 0 0,1 0 0,0 1-248,2 0 1,0 0-1,1 0 1,-1 0-1,-1 1 1,-2 0-1,-1 0 248,7 2 0,0 1 0,-1 0 0,-2 0 0,0 0 0,-1 1 0,-1 0 0,0-1 0,0 2 0,0-1 0,4 1 0,0 0 0,-1 0 0,0 1 0,-1-1 0,0 1 0,0 0 0,0 1 0,1-1 0,0 1 0,2 0 0,0 0-120,-9 0 0,1 1 1,1 0-1,0 0 0,1 1 1,0 0-1,2 0 1,0 1-1,2-1 120,-5 1 0,0 0 0,1 0 0,1 1 0,3-1 0,2 1 0,3-1 0,-8 1 0,5 1 0,3-1 0,-1-2-166,4-1 1,2-2-1,-2-1 1,-2 1 165,-2 0 0,-3 0 0,-2 1 0,0-1 0,0 0 0,-1-1 0,-2 0 0,1 0 0,0 0 0,0 0-143,0 0 0,0 0 0,1 1 1,0-1-1,4 1 143,-2 0 0,3 1 0,1 0 0,3 1 0,0 0 0,2 2 0,-2-2 195,1 1 0,-2-1 0,-1 0 0,-1 1-195,4 2 0,-2-1 0,0 1 0,0 0 0,0 0 0,0-1 0,1 0 0,-1 0 0,0 0 0,0 0 198,-5 0 1,-1 0 0,0 0 0,2 0 0,4 1-199,-9-1 0,5 1 0,-2-1 0,6 0 0,-1-2 0,-1 1 0,-3-1 0,2 1 0,-2 0 0,-2 0 0,2 0 0,2 0 0,4-1 0,2 0 0,0 1 0,-4-1 0,-6 0 0,-5-1 0,-1 1 0,3 0 0,10 1-224,-5-1 1,5 0 223,4 2 0,-2-1 0,2 1 1712,-10-2 0,-1 1-1712,8 0 0,-3 0 0,-3 1 0,8-1 0,-3 0 0,-2 0 0,0 0 0,1-1-589,-4 1 1,0-1 0,1 1 0,0 0 588,-1 0 0,-1 1 0,1 0 0,2 0 0,-5-1 0,1 1 0,-1-1 491,9 1 1,-1 0 0,0 0 0,-1 0-492,-1 0 0,1 1 0,-2 0 0,-3 0 0,5-1 0,-3 0 0,-1 0 0,-1 0 0,1 1 0,4-1 0,-12 1 0,4 0 0,0 0 0,0 0 0,10 0 0,0 0 0,0 0 0,0 0 0,1 0 0,-5 0 0,1 0 0,0 0 0,-5 0 59,3 0 1,-3 1-1,-2-1 1,-1 0-1,-1 0 1,1-1-60,7 0 0,1-1 0,-1 0 0,0-1 0,-1 1 0,0 0 0,0 0 0,-5 1 0,-1 1 0,-1 0 0,0-1 0,0 1 0,2 0 0,1-1-570,0-1 0,0-1 0,1 0 1,2 1-1,3-1 0,4 2 570,-13 0 0,7 1 0,0 1 0,2-1 0,2 0 0,2 0 1407,-2 0 0,0 0-1407,0-1 0,-3 1 0,-5 1 0,9 1 0,-3 1 0,-2 2 0,0-2 0,3 1 0,0-2 0,2 0 0,0-1 0,-1 2-124,-10 2 0,-3 1 1,3 0-1,8-1 124,5 0 0,3 0 0,5 0 0,-2 1 0,-2 0 119,-11 2 0,-4 0 1,1 0-120,7 1 0,0 1 0,0-1 0,-7 2 0,-1-1 0,3 2 1351,12 0 1,2 0 0,1 0-1352,-13 6 0,2 0 0,-1 3 0,4 0 0,15-8 0,4 1 0,0 1 0,2-1 0,-15 9 0,-7 7 0,14-10 2835,6 0-2835,17-14 1194,4 1-1194,1 1 438,1-5-438,0 4 0,-2-6 0,3 1 0,-5-2 0,-3 4 0,1 0 0,-3 3 0,3-1 0,-11 8 0,-15 11 0,-2 6 0,13-10 0,-1 0 0,4 0 0,1 0 0,0 2 0,1-1 0,-9 11 0,4 1 0,12-17 0,3-4 0,4-3 0</inkml:trace>
  <inkml:trace contextRef="#ctx0" brushRef="#br0" timeOffset="25298">5768 14308 24575,'0'0'0</inkml:trace>
  <inkml:trace contextRef="#ctx0" brushRef="#br0" timeOffset="28138">4771 13690 24575,'3'-55'0,"-2"3"0,0-10 0,-1 19 0,0-5 0,0-2 0,0-1 0,0 2-614,0 3 0,0-1 0,0 1 1,0 1-1,0 0 614,0-6 0,0 1 0,0 2 0,0 5 484,0-12 0,0 14-484,0 20 504,2 16-504,23 19 0,18 20 0,-12-10 0,2 3 0,10 9 0,-1 2-28,-11-8 0,-1 0 28,5 3 0,0 2 0,2 3 0,0 1 0,-10-11 0,0 1 0,1 0 0,3 5 0,0 1 0,-1-3 0,0 2 0,-2-4 0,7 14 0,-30-36 0,-39-47 0,5 4 0,-5-6 0,-2-2 0,4 3 0,-7 0 1653,10 29-1653,-4 2 0,-21-8 0,26 9 0,-3-2 0,22 10 0,-6 10 0,-22 15 0,-8 4 0,14-8 0,0 0-486,-16 11 1,0-2 485,-1-3 0,5-5 0,22-13 0,-7 5 0,25-14 0</inkml:trace>
  <inkml:trace contextRef="#ctx0" brushRef="#br0" timeOffset="30875">27624 12305 24575,'0'50'0,"0"1"0,0-1 0,2 3 0,1 0 0,0 0 0,-1 2 0,1-1 0,1-1-1324,-1-2 1,2-2 0,0-4 1323,3-6 0,-1-3 0,-4-5 0,-1-2 1230,9 16-1230,-8-8 648,1-13-648,-7-25 0,-20-48 0,7 3 0,0-5 0,2 13 0,-1-3 0,1 1 58,2 3 0,2-1 1,0 1-59,-2-12 0,1 3 0,4 14 0,2-1 0,-2-16 0,2 0 0,2 13 0,0 0 0,-1-11 0,1 2 0,3 3 0,0 14 0,0 11 0,9-4 0,25 6 0,6 3 0,-1-6 958,4 8 1,1 4-959,-4 6 0,-13 14 0,6 10 0,-23 3 0,-4 8 0,-6-7 0,-12 27 0,-3-30 0,-3-1 0,4 5 0,-2-3 0,-8-8 0,0-3 0,7-1 0,-1-5 0,52-33 0,1 6 0,9-1 0,0 2 0,6 0 0,2 2 0,-10 5 0,2 0 0,-1 2 0,-2 2 0,4 0 0,-3 1 0,-2 3 0,8 1 0,-7 9 0,-12 18 0,-7 8 0,-11-6 0,-3 1 0,11 23 0,-4-1 0,-15 4 0,-4-3 0,-15-19 0,4-9 0,-2 1 0,-15 10 0,-3 1 0,5-5 0,-2-1 0,-6 1 0,0-3 0,13-12 0,1-3 0,-17 7 0,9-6 0,5-5 0,-6 0 0,-22-1 0,-3-2 0,17 0 0,-2-1 0,0-1 0,-2 0 0,7-2 0,1-1 0,-20 2 0,19-3 0,10 0 0,6 0 0,20 0 0</inkml:trace>
  <inkml:trace contextRef="#ctx0" brushRef="#br0" timeOffset="65970">7910 9120 24575,'-27'50'0,"-1"0"0,1 0 0,0-1 0,0 1 0,1-2 0,2-2 0,0 0 0,-3 4 0,1-4 0,-2 4 0,-2 1 0,0 1 0,1-1 0,2-4-1967,2-1 1,1-2 0,2-1 0,-1-1 0,2 0 1922,-3 5 1,1-1-1,0-1 1,1 0 43,2-2 0,1-1 0,-1 0 0,1 3 180,1 0 1,0 1 0,1 2-1,-1 1 1,0 0-181,-2 2 0,1 0 0,-1 1 0,0 1 0,-1 3 0,1-7 0,0 2 0,-1 1 0,0 2 0,0-1 0,0-1 0,0-2-411,-1 3 1,0-1-1,1 0 1,-1-1-1,1-2 1,0-1 410,1 0 0,0-3 0,1 0 0,-1 0 0,0 0 0,-2 3 0,-1-1 0,0 0 0,0 2 0,0 1-170,3-3 1,-1 1 0,1 1 0,-1 1 0,1 0 0,-1 0 169,1-1 0,1 1 0,-1-1 0,0 1 0,0 1 0,0 2-65,3-7 1,-1 4 0,-1 0 0,0 1 0,1 0 0,1-2 0,0-4 0,3-3 64,-4 9 0,3-5 0,0-3 0,0 1 0,0 2 0,0 0 0,0-2 0,0-3 274,0-3 0,0-3 1,0 1-275,-5 12 0,-1 1 0,0 1 0,1 0 0,0 0 0,0-1 927,3-4 1,0-1-1,2-4-927,0 1 0,3-5 0,0 3 1412,-3 12-1412,0-4 6145,8-13-6145,1-12 0,6-18 0,0-36 0,11-5 0,8-11 0,2-6 0,-6 14 0,2-4 0,1-3 0,1-3 0,1-1 0,0-1 0,0 1-607,1 1 0,0-1 1,2 0-1,0-2 1,0 1-1,0 0 0,-1 0 1,0 2 606,1-3 0,0 0 0,-1 1 0,0 0 0,1 1 0,-1 0 0,1 0-389,0 1 1,1-1 0,0 1 0,0 0 0,0 1-1,-1 2 1,-1 2 388,1-1 0,-2 4 0,-1 1 0,3-2 0,2-6-174,-4 9 1,2-3-1,1-2 1,2-3-1,0-1 1,1 0 0,0-1-1,0 0 1,-1 1-1,-2 2 174,2-4 0,0 1 0,-1 0 0,0-1 0,0 1 0,0 0 0,0 0 0,0-1 0,1 1 0,-3 4 0,1-1 0,0 1 0,0-1 0,0 0 0,0 1 0,-1 0 0,0 0 0,-1 0 0,0 1 0,1-7 0,1 1 0,-2-1 0,0 1 0,0 1 0,-2 1 0,-1 2 0,-1 1-157,2-9 1,-1 3 0,-3 1 0,1 1 0,2-2 156,-2 3 0,2 0 0,-1-1 0,1 1 0,-1 0 0,-1 2 0,1-3 0,-2 0 0,0 2 0,0 2 0,-1 2 0,5-8 0,0 3 0,-2 3 0,3-7 0,-4 8 0,-2 9 4191,1 0-4191,0 1 0,1-2 0,-3 6 0,-1-1 0,5-5 0,-2 0 3133,2-11-3133,-6 23 2962,1-15-2962,-11 39 1732,-12 20-1732,-6 16 0,-3 3 0,-2 2 0,0 3 0,5-14 0,-3 5 0,-2 3 0,-2 3 0,-2 3 0,-1 3 0,1 1 0,3-4 0,0 0 0,1 3 0,-1 1 0,-2 2-970,2-2 1,-1 3 0,-2 1 0,1 2 0,0-1 0,1-2 0,2-3 969,0 2 0,2-2 0,1-1 0,0-1 0,0 1 0,0 1 0,-1 1 0,1 0 0,0-2 0,1-1-106,0-3 0,2-3 1,-1 0-1,-3 6 106,0-5 0,-1 4 0,-3 3 0,0 1 0,-1 1 0,0 0 0,0 0 0,3-5 0,-1 1 0,0 1 0,-1-1 0,1 1 0,-1 0 0,1 0 0,-1 0-550,1 2 0,-2 0 1,1 1-1,0-1 1,-1 0-1,2-1 1,0-1-1,0-3 550,-5 11 0,-1 0 0,1-4 0,3-3 0,4-6 0,1 9 0,2-5-90,1-11 0,0 2 1,1-2 89,0 12 0,0 2 0,-1-3 0,-2 4 0,2-3 0,-3 8 0,2-3 0,4-4 0,0-1 0,-5 4 0,-3 6 0,7-17 0,-1 5 0,-2 2 0,0 2 0,0-2 0,-3 1 0,0 0 0,-1 0 0,0 1 0,1 1 0,2-4 0,1 1 0,-1 0 0,1 0 0,-1-1 0,0-1 0,-4 5 0,-1 0 0,1-2 0,1-3 0,3-4 0,-5 13 0,2-4 0,2-10 0,1 2 0,0-6 0,2-4 0,2-4 0,-5 13 4263,1-1-4263,13-33 410,5-38-410,9-1 0,7-10 0,4-7 0,2-5 0,-7 16 0,1-4 0,2-3 0,1-2 0,1-3 0,1-1 0,0-1 0,1-1 0,0-1 0,-1 1 0,-1 7 0,-1-1 0,1-1 0,1 0 0,0-2 0,0 0 0,1 0 0,0-1 0,0 0 0,0-1 0,0 1 0,0-1 0,0 1 0,0 0 0,0 1 0,0-1 0,1 0 0,-1 0 0,1-1 0,0 0 0,0 0 0,0 0 0,0 1 0,0-1 0,-1 1 0,1 1 0,-1 0 0,0 1 0,-1 1-344,3-5 1,-1 0-1,1 0 1,-1 1 0,0 0-1,0 0 1,0 2 0,-1 0-1,0 2 1,-1 2-1,-1 1 1,0 1 343,4-9 0,-1 1 0,-1 2 0,0 3 0,-1 1 0,-1 4 0,-1 2-339,4-6 1,-1 5 0,-1 2-1,-2 3 339,-3 1 0,-1 2 0,2 0-57,4-6 0,1-1 0,0-2 57,-3 3 0,-1-1 0,0-2 0,1 0 0,1-2 0,0 0 0,1-2 0,-1 0 150,-1 2 0,0-2 1,0-1-1,-1 2 1,-1 2-151,4-9 0,-3 3 0,2-1 0,-5 10 0,0-1 0,1 0 0,-1 2 1384,2-3 1,1 2 0,-1 1-1385,-1 4 0,-1 0 0,0 3 0,4-9 0,-1 6 0,7-5 2174,-1 8-2174,-2 6 0,2-2 165,-6 6 1,-1 1-166,5-4 0,-8 6 1358,-15 15 1,-3 6 0,-4 1 0</inkml:trace>
  <inkml:trace contextRef="#ctx0" brushRef="#br0" timeOffset="69114">7938 9107 24575,'45'0'0,"-1"0"0,5 0 0,-6 0 0,-4 0 0,0 0 0,-16 0 0,-2 3 0,10 4 0,7 5 0,8 6 0,2 2 0,-5-5 0,0 2 0,1 3 0,-3 2 0,-17-7 0,-1 2 0,18 15 0,1 1 0,-12-9 0,-1 1 0,12 10 0,-1 1 0,-10-6 0,1 5 0,0 2 0,5 7 0,0 2 0,-2-5-474,-1-1 0,-2-3 0,2 4 474,-5-4 0,2 3 0,0 2 0,-2-3 0,-4-5 0,3 6 0,-4-4 0,0 1 0,-1 1 0,0-2 0,1 1 0,1 3 0,3 2 0,-4-7 0,2 2 0,-1-2 0,5 9 0,1-2 0,0 0 0,-1-4 0,3-2 0,-13-11 0,0 0 0,5 1 0,-5-1 0,-2-2 0,-3-9 0,-2 2 0</inkml:trace>
  <inkml:trace contextRef="#ctx0" brushRef="#br0" timeOffset="70009">10381 11605 24575,'3'51'0,"1"-1"0,-1 0 0,1 1 0,-1-1 0,2 4 0,0-1 0,1 0 0,-1 4 0,0-4 0,0 5 0,-1 1 0,1 0 0,0-2 0,1-5-1496,0 2 0,1-3 0,0-4 0,0-4 1496,-1 9 0,2-4 0,-1-10 0,3 1 0,-1 2 358,-2 0 0,0 2 1,1 1-1,0 3-358,1-2 0,1 3 0,0 1 0,-1 0 0,0-2 0,-1 3 0,-2-2 0,1 0 0,0 0 258,1 2 0,2-1 1,-1 1-1,0 0-258,-1-3 0,0 1 0,1 0 0,0-2 0,3 9 0,1-1 0,1 1 0,-2-5 0,1 3 0,-1-2 0,0-6 0,3 6 0,0-7 0,-4-5 0,-2-5 799,-4 3 1,0-7 0,-8-12 0</inkml:trace>
  <inkml:trace contextRef="#ctx0" brushRef="#br0" timeOffset="71336">10776 16145 24575,'0'30'0,"0"1"0,0 23 0,0-23 0,0 14 0,0-4 0,-1 9 0,-5 8 0,-4-10 0,-3 1 0,-1-3 0,3-10 0,0-1 0,-2 4 0,-3 8 0,-3 8 0,-1 3 0,1-4 0,2-10 0,-4-4 0,1-1-726,3 7 0,-2 8 1,1 0-1,5-9 726,2-6 0,2-4 0,-4 2 0,-1-1 0,1 1 0,-2-1 0,-4-3 0,-2-1 0,3-5 0,-1-2 0,-17 15 0,6-18 0,0 3 0,-1-1 0,9-6 0,10-8 0</inkml:trace>
  <inkml:trace contextRef="#ctx0" brushRef="#br0" timeOffset="72138">8789 18472 24575,'-46'13'0,"4"1"0,8-3 0,-4 1 0,3 1 0,-3 0 0,0 1-2223,1-1 0,-1 1 0,-2-1 2223,-11 3 0,-2 0 0,2 0 0,12-2 0,2 0 0,-3 0 199,-1 0 0,-2 0 0,-2 0 0,-1 1-199,-5 2 0,-1 0 0,-2 0 0,1 1 0,9-4 0,-1 1 0,0-1 0,1 1 0,1-2 0,-5 2 0,2 0 0,1-2 0,0 0 0,-6 1 0,1-2 0,1-1 429,3-6 0,1-1 0,0 0-429,-3 4 0,0 0 0,2-2 0,2-2 0,1-1 0,6-1 0,-15 4 0,44-4 0,2-1 0,4 1 0</inkml:trace>
  <inkml:trace contextRef="#ctx0" brushRef="#br0" timeOffset="73352">3548 19049 20469,'-27'-7'375,"-4"-5"107,1-1-482,1 0 0,4 0 0,4-7 0,-11 2 0,-10-4 0,2-1 0,-5-2 0,-5-4 0,-4-2 67,13 7 0,-3-2 0,-2-2 1,-3-1-1,0-1 0,-1 0 0,1-1 1,0 2-68,4 1 0,-1 0 0,-1 0 0,1-1 0,-1 0 0,1 1 0,0-1 0,1 0 0,1 1-736,-3-2 0,0-1 0,0-1 1,0 1-1,2 1 0,1 0 1,2 2-1,2 1 736,-6-3 0,0 1 0,4 1 0,4 2 0,5 4 0,-3-7 0,8 7 0,0 4 0,10 2 0,7 9 0,4 2 0</inkml:trace>
  <inkml:trace contextRef="#ctx0" brushRef="#br0" timeOffset="74199">764 16427 24575,'-3'-22'0,"1"-25"0,1 4 0,2-10 0,-1 1 0,0 13 0,0 2 0,0-8-949,0 3 1,0-7 0,0-4 0,0-3 0,0 0 0,0 4 0,0 5 948,0-8 0,0 6 0,0 0 0,0-5 0,0 4 0,0-5 0,0-2 0,0 2 0,0 3 0,0 7 0,0-3 0,0 6 0,0 4 386,0-13 0,0 11 0,0 23 0,0 0 0</inkml:trace>
  <inkml:trace contextRef="#ctx0" brushRef="#br0" timeOffset="74919">636 14035 24575,'4'-51'0,"0"-1"0,0 0 0,-1 1 0,1-1 0,0 0 0,1 3 0,-1 3 0,1 1 0,2-5 0,0 4 0,1-4 0,1-3 0,0-1 0,1 2 0,-1 4 0,1 7-846,3-8 0,1 8 0,1-4 846,1-3 0,2-4 0,2 0 0,0 2 0,0 5 0,1 2 0,0 0 0,-1 3 0,1-5 0,-2 2 0,1 0 0,6-8 0,2-1 0,-6 9 0,-4-4 809,2 5-809,-11 18 104,-5 14 1,1-1 0,-5 8-1</inkml:trace>
  <inkml:trace contextRef="#ctx0" brushRef="#br0" timeOffset="75610">2115 11152 24575,'22'-27'0,"6"-1"0,11-7 0,5-4 0,-1 2 0,-7 6 0,0 1 0,2-1 0,1 0 0,1-2-1405,-2 3 1,2-3 0,2-1-1,0 1 1,-1 0 0,-1 1-1,-3 3 1212,8-6 0,-3 2 0,-1 2 1,-2 2 192,8-5 0,-2 3 0,-6 4 1358,-10 5 1,-3 3-1359,3-1 0,0 1 325,-3 4 1,-2 2 0,-2 1-1,-12 12 1</inkml:trace>
  <inkml:trace contextRef="#ctx0" brushRef="#br0" timeOffset="76347">4776 9447 24575,'40'0'0,"-1"0"0,1 0 0,14-2 0,5-2 0,-13 2 0,7 0 0,2 0 0,0-1 0,-7 1-826,3-2 0,-5 0 0,6-1 826,-4 0 0,5-1 0,4-1 0,1 0 0,-1 1 0,-4 1 0,0 1 0,-2 1 0,-1 0 0,1 1 0,3-2 0,0 0 0,3-1 0,1 0 0,0 0 0,-1 1 0,-3 1 0,0 1 0,0 1 0,-2 1 0,-3 0 0,-4 1 0,2 0 0,-5 1 0,-5 0 395,-4 1 1,-8 0-396,-16 3 0,-5-4 0,0-2 0</inkml:trace>
  <inkml:trace contextRef="#ctx0" brushRef="#br0" timeOffset="76941">7342 9165 24575,'52'0'0,"1"0"0,-1 0 0,1 0 0,0 0 0,-7 0 0,-3 0 0,0 0 0,1 0 0,8 0 0,2 0 0,-3 0 0,-8 0 0,-9 0 0,-1 0 0</inkml:trace>
  <inkml:trace contextRef="#ctx0" brushRef="#br0" timeOffset="86099">6512 9100 24575,'26'-3'0,"5"8"0,9 5 0,9-1 0,7 1 0,2 2 0,-11 0 0,2 0 0,0 1 0,-1 0-1344,-3-1 1,0 0 0,-1 0 0,-3 0 1343,2 0 0,-2 1 0,-7-3 0,10 5 1613,-16-1-1613,-9-3 870,-6 0-870,-23 1 0,-9-8 0,-22 3 2890,7 0-2890,-7 9 0,-4 5 0,7-2 0,-2 4 0,-5 7 0,-5 5 0,5-3 0,3-2 0,3-1 0,-5 7 0,2-1 0,18-15 0,1 0 0,-8 5 0,-2 1 0,1-3 0,0-1 0,4 0 0,1-3 0,-6-5 0,25-11 0,-2-3 0,-1-5 0,2-23 0,3-12 0,-1 1 0,2-5 0,0-2 0,-1-10 0,1-1 0,1 1-571,0 10 1,2 2-1,-1 2 571,1-12 0,1 10 0,1 20 0,0-7 0,0 13 0,0 3 0,0 6 0,0-7 1712,0 4-1712,0 6 0,0 24 0,0 13 0,2 11 0,0 0 0,3 12 0,1 1 0,-2-9 0,0 3 0,1-5 0,2-1 0,1-6 0,5 1 0,-3-8 0,-3-8 0,-2-10 0,-5-45 0,2-11 0,1-13 0,-1 4 0,-1 0 0,0 0 0,1-3 0,1-2 0,-1 11 0,1 7 0,-3 27 0,8 1 0,-5 3 0,4 5 0,2 25 0,-2 1 0,1 31 0,-2 6 0,-1-5 0,-2-17 0,0 5 0,-1-4 0,0-4 0,-1-2 0,0 7 0,-1-2 0,3 9 0,-3-30 0,0-50 0,0-19 0,0 12 0,0-5 0,0-8 0,0-3 0,0 18 0,0-1 0,0 2 0,0-5 0,0 4 0,3-2 0,5 65 0,5 29 0,-1-3 0,-4-14 0,0 1 0,4 11 0,1 6 0,-3-8 0,-4 2 0,-3-32 0,-3-23 0,6-11 0,-5-23 0,6-2 0,-6 1 0,-1-1 0,3-9 0,-3 13 0,0 4 0,2 9 0,1 15 0,7 19 0,-4 2 0,8 21 0,-5-3 0,-3-1 0,0-9 0,-4-13 0,6-33 0,1-13 0,2 12 0,-1-11 0,1 6 0,1 28 0,-1 24 0,5 8 0,1 19 0,1-13 0,1-1 0,9 12 0,5-2 0,-20-37 0,-11-21 0,-2 4 0,0-6 0,0 11 0,-2 3 0,1-1 0,-3 1 0,18 2 0,33 1 0,-1 8 0,-9-1 0,-3 2 0,-5 1 0,-5 5 0,-19-11 0,-2 4 0,-56 0 0,24-3 0,-3 0 0,-14 1 0,-2 1 0,1 0 0,1 1 0,2 0 0,2 0 0,3 0 0,2 0 0,0-2 0,15-1 0,56-4 0,18-1 0,-5 0 0,-1 1 0,9-2 0,-11 2 0,-7 1 0,6 0 0,-27 0 0,-2 2 0,-9 1 0,-36 18 0,7-4 0,-2 0 0,0 1 0,-7 1 0,6 0 0,-1 2 0,0-2 0,0 0 0,1 0 0,1 0 0,-14 13 0,29-21 0,9-10 0,20-16 0,13-11 0,-6 1 0,3-2 0,4 2 0,4-2 0,-4 2 0,-1 0 0,-10 4 0,-15 11 0,-40 26 0,-21 16 0,17-8 0,-2 2 0,-1 0 0,2-1 0,-1 0 0,4-1 0,-2 5 0,7-4 0,7-4 0,18-16 0,6-6 0,42-28 0,0-1 0,6-1 0,-12 9 0,2 1 0,-1 1 0,-3 0 0,1 0 0,-4 3 0,-1 2 0,-5 4 0,-9 5 0,-8 0 0,-5 2 0,2-8 0,-5 6 0,0-4 0,-12 5 0,-19-1 0,2-10 0,-2-6 0,-1-1 0,1-1 0,2-2 0,2-1 0,3-2 0,2 2 0,-13-2 0,-1-1 0,10 11 0,19 6 0,43 5 0,15 3 0,-8-2 0,-4 3 0,12 1 0,0 1 0,-12 1 0,4 3 0,11 0 0,-9 4 0,-35 5 0,0 5 0,-7-5 0,-5-1 0,-6-5 0,-9 0 0,-4 4 0,-2-3 0,10 0 0,5-3 0</inkml:trace>
  <inkml:trace contextRef="#ctx0" brushRef="#br0" timeOffset="92058">17934 7881 24575,'-56'5'0,"0"1"0,0 0 0,0 0 0,0 0 0,0 0 0,-1 0 0,1 0 0,0 0 0,0 0 0,2-1 0,0 1 0,0-2 0,1 1 0,0 0 0,2 0 0,1 1 0,2 0 0,1 2-1167,-5 2 0,3 1 0,2 1 0,1 1 1,-1-1-1,-3 0 1167,1-1 0,-2 0 0,0 1 0,-1-1 0,-1 0 0,0 0 0,1 0 0,-3-1 0,1 0 0,-1-1 0,-1 1 0,1-1 0,-1 1 0,-1 0 0,6 0 0,-1 0 0,-1 0 0,1 0 0,-1 0 0,0 1 0,-1-1 0,-1 1-491,0-1 0,-2 1 0,-1 0 1,-1 0-1,0 0 0,2 0 0,2-1 1,3 1-1,5-1 491,-5 1 0,5-1 0,3 1 0,0 0 0,-4 1 0,-3 1 0,-3 2 0,-2-1 0,0 2 0,2 0 0,1 1 193,6 0 0,1 1 1,1 0-1,0 1 0,1-1 1,-1-1-194,-7 2 0,0-2 0,0 1 0,0 0 0,1 1 0,2 1 0,-2 2 0,2 0 0,3-1 0,6-4 0,-13 4 0,8-4 0,6 2 0,6-3 0,2-3 2378,-14 8-2378,25-14 6241,-3 1-6241,16-10 1639,5-26-1639,15-6 0,7-6 0,-3 7 0,0-2 0,2 1 0,10-15 0,1 2 0,-1 6 0,-1 5 0,-7 14 0,-1 3 0,3-2 0,7 0 0,-59 47 0,-19 18 0,21-15 0,0 2 0,-2 1 0,-6 4 0,-4 3 0,-1 1 0,4-3 0,2 1 0,3-1 0,3-1 0,-5 8 0,6-5 0,4-5 0,8-10 0,1-1 0,-6 4 0,6-4 0,5-4 0,16-14 0,24-1 0,12-1 0,7-1 0,6 0 0,0 0 0,-4 0 0,-1 1 0,2 0-137,-9-2 0,2 0 0,-1 0 0,-4 0 137,14-1 0,-6 0 0,-12 0 0,-3 0 0,-2 0 0,-2 0 0,6-3 0,-51-18 0,-12-8 0,5 4 0,-2-4 0,-9-8 0,-4-6 0,2 3 0,10 8 0,2 2 0,1 2 0,-6-10 0,3 4 548,-4-10-548,26 53 0,11 14 0,6 7 0,-2 5 0,1 3 0,0 2 0,0 5 0,0-6 0,-1-8 0,-2-3 0,0 28 0</inkml:trace>
  <inkml:trace contextRef="#ctx0" brushRef="#br0" timeOffset="99660">25490 4996 24575,'-43'0'0,"0"0"0,-4 0 0,-5 0 0,-3 0 0,4 0 0,-4 0 0,-1 0 0,1 0-1458,4 0 0,0 0 0,1 0 0,2 0 1458,-1 0 0,2 0 0,-3 0 0,-3 0 0,-4-1 0,1 1 0,7 1 0,-3 2 0,-1 2 0,6 0 0,-10 1 0,-3 1 0,3 1 0,9 1 0,10 1 0,5 1 0,-5 4 0,0-2 0,-5 3 0,-4 1 0,0 2 0,0 1 0,2 0-32,1 2 1,2 1 0,0 0 0,0 2 0,-1 2-1,-2 0 32,2-1 0,-1 1 0,-1 1 0,-1 1 0,0 1 0,0 1 0,1 0 0,1 0 0,1 2 0,1 0 0,0 1 0,0 1 0,0 0 0,2 1 0,0-2 0,1 1-559,-3 2 0,1-1 1,1 1-1,1 0 1,1 0-1,1-2 0,2 0 559,-4 5 0,3-2 0,2 0 0,0 1 0,0-1 0,-2 1 0,1-1 0,0 1 0,-1 3 0,-1 4-352,8-5 1,-2 4-1,-1 3 1,0 3-1,0 0 1,0 0-1,1 0 1,1-3-1,1-3 352,-4 5 0,1-3 0,2-1 0,0-1 0,-1 2 0,-1 4 0,5-8 0,-2 4 0,-1 2 0,0 0 0,0 1 0,1-1 0,1-2 0,3-2 0,3-4 0,-2 7 0,4-4 0,2-3 0,0 0 0,1-2 284,0 1 0,1-3 1,1 1-1,-3 6-284,0 2 0,-3 6 0,-1 4 0,0 1 0,0-1 0,2-2 0,2-7-378,-1 3 1,2-5 0,1-1 0,-2 4 377,2-5 0,0 3 0,-2 2 0,1-1 0,1-2 0,2-4 0,-5 13 0,2-6 0,0-1 1158,2-3 0,1-1 0,-1 3-1158,-1 0 0,-1 4 0,1-1 0,2-6 0,-3 10 0,3-6 2247,3-5 0,1-9-2247,5-18 369,2-4-369,-5-5 0,1-29 0,1-11 0,-4-8 0,4 2 0,1-1 0,-2-10 0,2 12 2565,2 8 0,-1-2-2565,0-5 0,0 0 0,2-1 0,0 0 0,0 1 0,1 3 0,1-9 0,0 16 0,0 19 0,0 48 0,0 32 0,-4-24 0,-3 5 0,0 4 0,2 2-1131,1-7 0,1 2 1,0 3-1,0 0 0,0-1 1,0-4 1130,-2 0 0,-1-2 0,1-1 0,-1-2 0,1 0 0,0 6 0,0 1 0,1-5 0,1-8-23,2 11 23,-2-8 0,3-7 0,0-24 0,13-31 0,9-15 0,10-3 0,7-5 0,-1 0 0,-5 2 0,-2 1 0,2 0 1253,-2 4 1,3 0 0,-1 1-1,-4 7-1253,1 2 0,-3 4 31,16-11-31,-9 14 0,-1-20 0,-13 7 0,-2-20 0,3 3 0,-3 9 1762,-1 11-1762,-8 13 0,-1 1 0,-4-2 0,-5 3 0,-30-9 0,2 6 0,3 4 0,-3-2 0,-7-5 0,-5-2 0,-7 2 0,-5 0 0,1-1 0,10 3 0,2-1 0,-1 1 0,-5 0 0,-2 0 0,10 2 0,-1-3 0,34 13 0,5 3 0</inkml:trace>
  <inkml:trace contextRef="#ctx0" brushRef="#br0" timeOffset="101675">25651 4532 24575,'37'3'0,"-1"4"0,2 2 0,-10-2 0,1 1-1345,15 8 1,1 1 1344,-12-5 0,0 0 0,4 6 0,1 0 0,-1-1 0,1-1 0,1 2 0,1 1 427,0 1 1,0 2-428,6 6 0,-1 0 221,-12-9 0,-3 0-221,1 3 0,-6-2 0,-13-7 0,-12-5 1392,-23-3-1392,-3 1 0,-26-1 0,13-1 0,-9 4 0,7 2 0,-9 3 0,-5 3 0,-2 1 0,2 0 0,4-3 0,2 0 0,3-1 0,0 0 0,0 0 0,-4 1-120,3 0 1,-4 1 0,-2 1-1,0-1 1,2 1 0,3-2-1,5-1 120,-17 6 0,6-3 0,7-3 0,9-5 0,4-3 0,-14 1 0,36-6 0,4 0 0,5-2 0,13-31 0,10-15 0,-5 2 0,1-2 0,0 7 0,1-2 0,-1 1 0,2-12 0,-2 4 0,-4 12 0,0 4 0,5-19 0,-9 22 0,-1 2 0,4-4 836,-2-16-836,-2 20 0,-1-8 0,-1 27 0,-3 5 0,3 5 0,0 0 0,4-2 0,18-1 0,9 2 0,8 2 0,7 5 0,-8 4 0,5 5 0,1 0 0,-3-1 0,-2-4 0,-2-1 0,-1 2 0,3 8 0,0 3 0,0-3 0,-5-6 0,1-3 0,-3 0 0,10 6 0,-2-1 0,7 1 0,-2 0 0,-14-2 0,-10-1 0,-20-8 0,5 1 0,-8-2 0,-1-3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599AA2-4758-EA49-8AEE-E45F5A0F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94784" y="444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endParaRPr lang="en-US" sz="3200">
              <a:solidFill>
                <a:srgbClr val="DDDDDD"/>
              </a:solidFill>
              <a:latin typeface="Trebuchet MS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418" y="260351"/>
            <a:ext cx="109431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13" descr="SFU_cmyk_wht_ex_SURREY_low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5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paces and Places 0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-11113"/>
            <a:ext cx="1888067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uildingcr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0"/>
            <a:ext cx="211243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FUoutsid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-11113"/>
            <a:ext cx="1981200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016000" y="2133600"/>
            <a:ext cx="1036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r>
              <a:rPr lang="en-US" sz="3200">
                <a:solidFill>
                  <a:srgbClr val="002060"/>
                </a:solidFill>
                <a:latin typeface="Trebuchet MS" charset="0"/>
              </a:rPr>
              <a:t>IAT 106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Spatial Thinking and Communicating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Fall 2012</a:t>
            </a:r>
          </a:p>
        </p:txBody>
      </p:sp>
    </p:spTree>
    <p:extLst>
      <p:ext uri="{BB962C8B-B14F-4D97-AF65-F5344CB8AC3E}">
        <p14:creationId xmlns:p14="http://schemas.microsoft.com/office/powerpoint/2010/main" val="13688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946400" cy="6248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636000" cy="6248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203200" y="228601"/>
            <a:ext cx="117856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1295400"/>
            <a:ext cx="11785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814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0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5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28601"/>
            <a:ext cx="11785600" cy="85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&lt;Module-Name&gt;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7856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Lecture Outline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10922001" y="6577013"/>
            <a:ext cx="9355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2060"/>
                </a:solidFill>
                <a:latin typeface="Trebuchet MS" charset="0"/>
              </a:rPr>
              <a:t>M1.</a:t>
            </a:r>
            <a:fld id="{0CA03C28-DA5B-EF45-B60A-4215968688BD}" type="slidenum">
              <a:rPr lang="en-US" sz="1000" smtClean="0">
                <a:solidFill>
                  <a:srgbClr val="002060"/>
                </a:solidFill>
                <a:latin typeface="Trebuchet MS" charset="0"/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2060"/>
              </a:solidFill>
              <a:latin typeface="Trebuchet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2060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minicurric/images/lecture_powerpoints/mechanisms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ur-bar_linkage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mekanizmalar.com/fourbar0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minicurric/images/lecture_powerpoints/mechanisms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minicurric/images/lecture_powerpoints/mechanisms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minicurric/images/lecture_powerpoints/mechanisms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minicurric/images/lecture_powerpoints/mechanisms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FU_cmyk_wht_ex_SURREY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4"/>
            <a:ext cx="4648200" cy="10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8839200" cy="21336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IAT 106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Spatial Thinking and Communicating</a:t>
            </a:r>
          </a:p>
          <a:p>
            <a:pPr algn="ctr" eaLnBrk="1" hangingPunct="1">
              <a:buFontTx/>
              <a:buNone/>
            </a:pPr>
            <a:r>
              <a:rPr lang="en-CA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Spring 2021</a:t>
            </a:r>
            <a:endParaRPr lang="en-US" sz="3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23" name="Picture 14" descr="Spaces and Places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57" y="4724400"/>
            <a:ext cx="2875121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building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245856" cy="2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SFUout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77" y="4724400"/>
            <a:ext cx="3016944" cy="21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"/>
            <a:ext cx="5462588" cy="10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chanismsEngrSjsuEdu 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b="13295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Mechanism</a:t>
            </a:r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Linkages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6477000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www.engr.sjsu.edu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minicurric</a:t>
            </a:r>
            <a:r>
              <a:rPr lang="en-US" dirty="0">
                <a:hlinkClick r:id="rId3"/>
              </a:rPr>
              <a:t>/images/</a:t>
            </a:r>
            <a:r>
              <a:rPr lang="en-US" dirty="0" err="1">
                <a:hlinkClick r:id="rId3"/>
              </a:rPr>
              <a:t>lecture_powerpoints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mechanisms.pdf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2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900" y="173038"/>
            <a:ext cx="8229600" cy="1143000"/>
          </a:xfrm>
        </p:spPr>
        <p:txBody>
          <a:bodyPr/>
          <a:lstStyle/>
          <a:p>
            <a:r>
              <a:rPr lang="en-US" dirty="0"/>
              <a:t>Terms</a:t>
            </a:r>
          </a:p>
        </p:txBody>
      </p:sp>
      <p:pic>
        <p:nvPicPr>
          <p:cNvPr id="6" name="Content Placeholder 5" descr="FourBarTerm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54605" y="3147392"/>
            <a:ext cx="2548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Input, grounded</a:t>
            </a:r>
            <a:br>
              <a:rPr lang="en-US" sz="2800" dirty="0"/>
            </a:br>
            <a:r>
              <a:rPr lang="en-US" sz="2800" dirty="0"/>
              <a:t> or crank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708" y="2646691"/>
            <a:ext cx="298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 or </a:t>
            </a:r>
            <a:br>
              <a:rPr lang="en-US" sz="2800" dirty="0"/>
            </a:br>
            <a:r>
              <a:rPr lang="en-US" sz="2800" dirty="0"/>
              <a:t>rocker link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3860" y="1692584"/>
            <a:ext cx="1887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Floating or </a:t>
            </a:r>
            <a:br>
              <a:rPr lang="en-US" sz="2800" dirty="0"/>
            </a:br>
            <a:r>
              <a:rPr lang="en-US" sz="2800" dirty="0"/>
              <a:t>coupler link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0" y="5232401"/>
            <a:ext cx="1764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Ground or </a:t>
            </a:r>
            <a:br>
              <a:rPr lang="en-US" sz="2800" dirty="0"/>
            </a:br>
            <a:r>
              <a:rPr lang="en-US" sz="2800" dirty="0"/>
              <a:t>fixed link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05BF73-2DE0-3A4F-9738-71F553E9CE1C}"/>
                  </a:ext>
                </a:extLst>
              </p14:cNvPr>
              <p14:cNvContentPartPr/>
              <p14:nvPr/>
            </p14:nvContentPartPr>
            <p14:xfrm>
              <a:off x="228960" y="1626840"/>
              <a:ext cx="10000800" cy="523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05BF73-2DE0-3A4F-9738-71F553E9C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600" y="1617480"/>
                <a:ext cx="10019520" cy="52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6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31"/>
    </mc:Choice>
    <mc:Fallback xmlns="">
      <p:transition spd="slow" advTm="848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uBarLinkageAnimate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4" b="10694"/>
          <a:stretch>
            <a:fillRect/>
          </a:stretch>
        </p:blipFill>
        <p:spPr>
          <a:xfrm>
            <a:off x="2616093" y="1472009"/>
            <a:ext cx="7163014" cy="3939382"/>
          </a:xfrm>
        </p:spPr>
      </p:pic>
      <p:sp>
        <p:nvSpPr>
          <p:cNvPr id="5" name="Rectangle 4"/>
          <p:cNvSpPr/>
          <p:nvPr/>
        </p:nvSpPr>
        <p:spPr>
          <a:xfrm>
            <a:off x="3936592" y="5930900"/>
            <a:ext cx="452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en.wikipedia.org</a:t>
            </a:r>
            <a:r>
              <a:rPr lang="en-US" dirty="0">
                <a:hlinkClick r:id="rId3"/>
              </a:rPr>
              <a:t>/wiki/Four-</a:t>
            </a:r>
            <a:r>
              <a:rPr lang="en-US" dirty="0" err="1">
                <a:hlinkClick r:id="rId3"/>
              </a:rPr>
              <a:t>bar_linkage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08187" y="201613"/>
            <a:ext cx="8229600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80"/>
                </a:solidFill>
                <a:latin typeface="Century Gothic" charset="0"/>
                <a:ea typeface="Century Gothic" charset="0"/>
                <a:cs typeface="Century Gothic" charset="0"/>
              </a:rPr>
              <a:t>Mechanisms: </a:t>
            </a:r>
            <a:r>
              <a:rPr lang="en-US" sz="3200" b="1" dirty="0">
                <a:solidFill>
                  <a:srgbClr val="000080"/>
                </a:solidFill>
                <a:latin typeface="Century Gothic" charset="0"/>
                <a:ea typeface="Century Gothic" charset="0"/>
                <a:cs typeface="Century Gothic" charset="0"/>
              </a:rPr>
              <a:t>Linkages</a:t>
            </a:r>
          </a:p>
        </p:txBody>
      </p:sp>
    </p:spTree>
    <p:extLst>
      <p:ext uri="{BB962C8B-B14F-4D97-AF65-F5344CB8AC3E}">
        <p14:creationId xmlns:p14="http://schemas.microsoft.com/office/powerpoint/2010/main" val="23506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3"/>
    </mc:Choice>
    <mc:Fallback xmlns="">
      <p:transition spd="slow" advTm="246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Four Bar Linkage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0" y="1236664"/>
            <a:ext cx="8229600" cy="515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www.mekanizmalar.com</a:t>
            </a:r>
            <a:r>
              <a:rPr lang="en-US" dirty="0">
                <a:hlinkClick r:id="rId2"/>
              </a:rPr>
              <a:t>/fourbar01.html</a:t>
            </a:r>
            <a:endParaRPr lang="en-US" dirty="0"/>
          </a:p>
        </p:txBody>
      </p:sp>
      <p:pic>
        <p:nvPicPr>
          <p:cNvPr id="4" name="Picture 3" descr="FourBarSimul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1884364"/>
            <a:ext cx="4940300" cy="46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2"/>
    </mc:Choice>
    <mc:Fallback xmlns="">
      <p:transition spd="slow" advTm="258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5B135-53EA-A14D-B44E-9109FBA1E29A}"/>
              </a:ext>
            </a:extLst>
          </p:cNvPr>
          <p:cNvSpPr/>
          <p:nvPr/>
        </p:nvSpPr>
        <p:spPr>
          <a:xfrm>
            <a:off x="457200" y="457200"/>
            <a:ext cx="34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3200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Guest Lecture</a:t>
            </a:r>
            <a:endParaRPr lang="en-US" sz="3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97366A02-4017-5448-ACF9-D0F442A63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E5923-32C9-AD47-87EC-3E65616652E2}"/>
              </a:ext>
            </a:extLst>
          </p:cNvPr>
          <p:cNvSpPr/>
          <p:nvPr/>
        </p:nvSpPr>
        <p:spPr>
          <a:xfrm>
            <a:off x="457200" y="1295400"/>
            <a:ext cx="3401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ONE image of a “simple machine” as per your understanding.</a:t>
            </a:r>
          </a:p>
          <a:p>
            <a:pPr algn="l"/>
            <a:endParaRPr lang="en-CA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CA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r>
              <a:rPr lang="en-CA" b="1" dirty="0">
                <a:latin typeface="Century Gothic" charset="0"/>
                <a:ea typeface="Century Gothic" charset="0"/>
                <a:cs typeface="Century Gothic" charset="0"/>
              </a:rPr>
              <a:t>UPLOAD on Canvas </a:t>
            </a:r>
            <a:r>
              <a:rPr lang="en-CA" b="1" dirty="0">
                <a:latin typeface="Century Gothic" charset="0"/>
                <a:ea typeface="Century Gothic" charset="0"/>
                <a:cs typeface="Century Gothic" charset="0"/>
                <a:sym typeface="Wingdings" pitchFamily="2" charset="2"/>
              </a:rPr>
              <a:t> Discussion  Simple Machine.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0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3"/>
          <p:cNvSpPr txBox="1"/>
          <p:nvPr/>
        </p:nvSpPr>
        <p:spPr>
          <a:xfrm>
            <a:off x="1524000" y="2751892"/>
            <a:ext cx="9144000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See you </a:t>
            </a:r>
            <a:r>
              <a:rPr lang="en-CA" sz="2800" dirty="0"/>
              <a:t>on Monday!</a:t>
            </a:r>
          </a:p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sz="2800" dirty="0"/>
              <a:t>Thank you! </a:t>
            </a:r>
          </a:p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sz="5400" dirty="0">
                <a:latin typeface="Wingdings"/>
                <a:ea typeface="Wingdings"/>
                <a:cs typeface="Wingdings"/>
                <a:sym typeface="Wingdings" pitchFamily="2" charset="2"/>
              </a:rPr>
              <a:t></a:t>
            </a:r>
            <a:r>
              <a:rPr lang="en-CA" sz="2800" dirty="0">
                <a:latin typeface="Wingdings"/>
                <a:ea typeface="Wingdings"/>
                <a:cs typeface="Wingdings"/>
                <a:sym typeface="Wingdings" pitchFamily="2" charset="2"/>
              </a:rPr>
              <a:t> </a:t>
            </a:r>
            <a:endParaRPr sz="2800"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831882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5B135-53EA-A14D-B44E-9109FBA1E29A}"/>
              </a:ext>
            </a:extLst>
          </p:cNvPr>
          <p:cNvSpPr/>
          <p:nvPr/>
        </p:nvSpPr>
        <p:spPr>
          <a:xfrm>
            <a:off x="4148191" y="2438400"/>
            <a:ext cx="38956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FINAL EXAM </a:t>
            </a:r>
          </a:p>
          <a:p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April 20</a:t>
            </a:r>
            <a:r>
              <a:rPr lang="en-CA" sz="3200" b="1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, Tuesday </a:t>
            </a:r>
          </a:p>
          <a:p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3:30 PM – 6:30 PM</a:t>
            </a:r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5B135-53EA-A14D-B44E-9109FBA1E29A}"/>
              </a:ext>
            </a:extLst>
          </p:cNvPr>
          <p:cNvSpPr/>
          <p:nvPr/>
        </p:nvSpPr>
        <p:spPr>
          <a:xfrm>
            <a:off x="3564701" y="2438400"/>
            <a:ext cx="50626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err="1">
                <a:latin typeface="Century Gothic" charset="0"/>
                <a:ea typeface="Century Gothic" charset="0"/>
                <a:cs typeface="Century Gothic" charset="0"/>
              </a:rPr>
              <a:t>OnShape</a:t>
            </a:r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 Quiz</a:t>
            </a:r>
          </a:p>
          <a:p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March 15</a:t>
            </a:r>
            <a:r>
              <a:rPr lang="en-CA" sz="3200" b="1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, Monday </a:t>
            </a:r>
          </a:p>
          <a:p>
            <a:r>
              <a:rPr lang="en-CA" sz="3200" b="1" dirty="0">
                <a:latin typeface="Century Gothic" charset="0"/>
                <a:ea typeface="Century Gothic" charset="0"/>
                <a:cs typeface="Century Gothic" charset="0"/>
              </a:rPr>
              <a:t>During the labs (60 mins)</a:t>
            </a:r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latin typeface="Century Gothic" charset="0"/>
                <a:ea typeface="Century Gothic" charset="0"/>
                <a:cs typeface="Century Gothic" charset="0"/>
              </a:rPr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666462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Century Gothic" charset="0"/>
                <a:ea typeface="Century Gothic" charset="0"/>
                <a:cs typeface="Century Gothic" charset="0"/>
              </a:rPr>
              <a:t>Lots of different mechanisms: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Levers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Cams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Gears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Cranks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Linkages</a:t>
            </a:r>
          </a:p>
        </p:txBody>
      </p:sp>
    </p:spTree>
    <p:extLst>
      <p:ext uri="{BB962C8B-B14F-4D97-AF65-F5344CB8AC3E}">
        <p14:creationId xmlns:p14="http://schemas.microsoft.com/office/powerpoint/2010/main" val="155637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latin typeface="Century Gothic" charset="0"/>
                <a:ea typeface="Century Gothic" charset="0"/>
                <a:cs typeface="Century Gothic" charset="0"/>
              </a:rPr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666462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Century Gothic" charset="0"/>
                <a:ea typeface="Century Gothic" charset="0"/>
                <a:cs typeface="Century Gothic" charset="0"/>
              </a:rPr>
              <a:t>Lots of different mechanisms: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Levers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Cams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Gears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Cranks</a:t>
            </a:r>
          </a:p>
          <a:p>
            <a:pPr lvl="1"/>
            <a:r>
              <a:rPr lang="en-CA" dirty="0">
                <a:latin typeface="Century Gothic" charset="0"/>
                <a:ea typeface="Century Gothic" charset="0"/>
                <a:cs typeface="Century Gothic" charset="0"/>
              </a:rPr>
              <a:t>Linkages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08C0B-A774-E243-A94A-E80B33317A78}"/>
              </a:ext>
            </a:extLst>
          </p:cNvPr>
          <p:cNvSpPr/>
          <p:nvPr/>
        </p:nvSpPr>
        <p:spPr bwMode="auto">
          <a:xfrm>
            <a:off x="2514600" y="3810000"/>
            <a:ext cx="1905000" cy="381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7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92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Mechanism</a:t>
            </a:r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Linkages</a:t>
            </a:r>
          </a:p>
        </p:txBody>
      </p:sp>
      <p:pic>
        <p:nvPicPr>
          <p:cNvPr id="5" name="Content Placeholder 4" descr="MechanismsEngrSjsuEdu 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b="1329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981200" y="6176734"/>
            <a:ext cx="842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www.engr.sjsu.edu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minicurric</a:t>
            </a:r>
            <a:r>
              <a:rPr lang="en-US" dirty="0">
                <a:hlinkClick r:id="rId3"/>
              </a:rPr>
              <a:t>/images/</a:t>
            </a:r>
            <a:r>
              <a:rPr lang="en-US" dirty="0" err="1">
                <a:hlinkClick r:id="rId3"/>
              </a:rPr>
              <a:t>lecture_powerpoints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mechanisms.pdf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3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chanismsEngrSjsuEdu 3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b="8027"/>
          <a:stretch/>
        </p:blipFill>
        <p:spPr>
          <a:xfrm>
            <a:off x="2222500" y="1282701"/>
            <a:ext cx="7988300" cy="4843463"/>
          </a:xfrm>
        </p:spPr>
      </p:pic>
      <p:sp>
        <p:nvSpPr>
          <p:cNvPr id="7" name="Rectangle 6"/>
          <p:cNvSpPr/>
          <p:nvPr/>
        </p:nvSpPr>
        <p:spPr>
          <a:xfrm>
            <a:off x="1968500" y="6214030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www.engr.sjsu.edu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minicurric</a:t>
            </a:r>
            <a:r>
              <a:rPr lang="en-US" dirty="0">
                <a:hlinkClick r:id="rId3"/>
              </a:rPr>
              <a:t>/images/</a:t>
            </a:r>
            <a:r>
              <a:rPr lang="en-US" dirty="0" err="1">
                <a:hlinkClick r:id="rId3"/>
              </a:rPr>
              <a:t>lecture_powerpoints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mechanisms.pdf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Mechanism</a:t>
            </a:r>
            <a:r>
              <a:rPr lang="en-US" sz="3200" b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Linkages</a:t>
            </a:r>
            <a:endParaRPr lang="en-US" sz="32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1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chanismsEngrSjsuEdu 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b="13295"/>
          <a:stretch>
            <a:fillRect/>
          </a:stretch>
        </p:blipFill>
        <p:spPr>
          <a:xfrm>
            <a:off x="203200" y="1066800"/>
            <a:ext cx="11785600" cy="51816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Mechanism</a:t>
            </a:r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Linkages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6292420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www.engr.sjsu.edu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minicurric</a:t>
            </a:r>
            <a:r>
              <a:rPr lang="en-US" dirty="0">
                <a:hlinkClick r:id="rId3"/>
              </a:rPr>
              <a:t>/images/</a:t>
            </a:r>
            <a:r>
              <a:rPr lang="en-US" dirty="0" err="1">
                <a:hlinkClick r:id="rId3"/>
              </a:rPr>
              <a:t>lecture_powerpoints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mechanisms.pdf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chanismsEngrSjsuEdu 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b="13295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Mechanism</a:t>
            </a:r>
            <a:r>
              <a:rPr lang="en-US" sz="3200" b="1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Linkages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208" y="6398696"/>
            <a:ext cx="83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www.engr.sjsu.edu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minicurric</a:t>
            </a:r>
            <a:r>
              <a:rPr lang="en-US" dirty="0">
                <a:hlinkClick r:id="rId3"/>
              </a:rPr>
              <a:t>/images/</a:t>
            </a:r>
            <a:r>
              <a:rPr lang="en-US" dirty="0" err="1">
                <a:hlinkClick r:id="rId3"/>
              </a:rPr>
              <a:t>lecture_powerpoints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mechanisms.pdf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153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20129</TotalTime>
  <Words>262</Words>
  <Application>Microsoft Macintosh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Trebuchet MS</vt:lpstr>
      <vt:lpstr>Wingdings</vt:lpstr>
      <vt:lpstr>Default Design</vt:lpstr>
      <vt:lpstr>PowerPoint Presentation</vt:lpstr>
      <vt:lpstr>PowerPoint Presentation</vt:lpstr>
      <vt:lpstr>PowerPoint Presentation</vt:lpstr>
      <vt:lpstr>Mechanisms</vt:lpstr>
      <vt:lpstr>Mechanisms</vt:lpstr>
      <vt:lpstr>Mechanism: Linkages</vt:lpstr>
      <vt:lpstr>PowerPoint Presentation</vt:lpstr>
      <vt:lpstr>Mechanism: Linkages</vt:lpstr>
      <vt:lpstr>Mechanism: Linkages</vt:lpstr>
      <vt:lpstr>Mechanism: Linkages</vt:lpstr>
      <vt:lpstr>Terms</vt:lpstr>
      <vt:lpstr>PowerPoint Presentation</vt:lpstr>
      <vt:lpstr>Four Bar Linkage Simulator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Cohort programs at SFU Surrey</dc:title>
  <dc:creator>techone</dc:creator>
  <cp:lastModifiedBy>Naghmi Shireen</cp:lastModifiedBy>
  <cp:revision>460</cp:revision>
  <dcterms:created xsi:type="dcterms:W3CDTF">2010-09-13T19:40:10Z</dcterms:created>
  <dcterms:modified xsi:type="dcterms:W3CDTF">2021-03-05T21:37:47Z</dcterms:modified>
</cp:coreProperties>
</file>