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6" r:id="rId3"/>
    <p:sldId id="259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85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250A40-79EF-42E9-86B7-2C40F9886C04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>
            <a:normAutofit fontScale="77500" lnSpcReduction="20000"/>
          </a:bodyPr>
          <a:lstStyle/>
          <a:p>
            <a:r>
              <a:rPr lang="en-US" sz="4300" dirty="0" smtClean="0"/>
              <a:t>CHARACTERISTICS OF SOME MAJOR RELIGIONS TOWARD RIVAL RELIGIONS</a:t>
            </a:r>
            <a:r>
              <a:rPr lang="en-US" sz="4300" dirty="0" smtClean="0"/>
              <a:t> </a:t>
            </a:r>
            <a:endParaRPr lang="en-US" sz="43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r"/>
            <a:r>
              <a:rPr lang="en-US" sz="2500" dirty="0" smtClean="0"/>
              <a:t>DR. </a:t>
            </a:r>
            <a:r>
              <a:rPr lang="en-US" sz="2500" dirty="0" err="1" smtClean="0"/>
              <a:t>StEpHEN</a:t>
            </a:r>
            <a:r>
              <a:rPr lang="en-US" sz="2500" dirty="0" smtClean="0"/>
              <a:t> A. OGDEN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RELIGIOUS STUDIES</a:t>
            </a:r>
            <a:br>
              <a:rPr lang="en-US" dirty="0" smtClean="0"/>
            </a:br>
            <a:r>
              <a:rPr lang="en-US" dirty="0" smtClean="0"/>
              <a:t>BCIT LIBS 7023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5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Dealings between religions are fraught, and must be treated advisedly.</a:t>
            </a:r>
          </a:p>
          <a:p>
            <a:r>
              <a:rPr lang="en-US" dirty="0" smtClean="0"/>
              <a:t>The matter must be approached at introduction (as here) from the highest degree of generality.</a:t>
            </a:r>
          </a:p>
          <a:p>
            <a:r>
              <a:rPr lang="en-US" dirty="0" smtClean="0"/>
              <a:t>Three facts: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Every form of coherent system—sporting, political, intellectual, scientific—has intense factionalism: the true believers take the minutiae with extreme seriousness. </a:t>
            </a:r>
          </a:p>
          <a:p>
            <a:pPr marL="1005840" lvl="2" indent="-457200"/>
            <a:r>
              <a:rPr lang="en-US" i="1" dirty="0" err="1" smtClean="0"/>
              <a:t>Cf</a:t>
            </a:r>
            <a:r>
              <a:rPr lang="en-US" i="1" dirty="0" smtClean="0"/>
              <a:t> . </a:t>
            </a:r>
            <a:r>
              <a:rPr lang="en-US" dirty="0" smtClean="0"/>
              <a:t>Darwinism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Religious interactions are con-fused with ethic, nationalist, and political oppositions and histories.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There are exceptions, and ranges of people and practice, within any one religion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0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small" dirty="0" err="1" smtClean="0"/>
              <a:t>Acccomodation</a:t>
            </a:r>
            <a:endParaRPr lang="en-US" cap="smal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cap="small" dirty="0" smtClean="0"/>
              <a:t>Example</a:t>
            </a:r>
            <a:endParaRPr lang="en-US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Buddhism tends to live side-by-side with both animist and systematic  religions</a:t>
            </a:r>
          </a:p>
          <a:p>
            <a:r>
              <a:rPr lang="en-US" b="1" dirty="0" smtClean="0"/>
              <a:t>Consistent with its pantheistic theology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Japan, Buddhist and Shinto priesthoods and rituals are evenly woven into the culture and civilisation.</a:t>
            </a:r>
            <a:r>
              <a:rPr lang="en-US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BUDDHISM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small" dirty="0" smtClean="0"/>
              <a:t>Absorption</a:t>
            </a:r>
            <a:endParaRPr lang="en-US" cap="smal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cap="small" dirty="0" smtClean="0"/>
              <a:t>Example</a:t>
            </a:r>
            <a:endParaRPr lang="en-US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Hinduism attempts to absorb rival religions—their Gods and their practices—theologically and culturally.</a:t>
            </a:r>
          </a:p>
          <a:p>
            <a:r>
              <a:rPr lang="en-US" b="1" dirty="0" smtClean="0"/>
              <a:t>Acknowledge &amp; respect the divine in other religions</a:t>
            </a:r>
            <a:endParaRPr lang="en-US" b="1" dirty="0" smtClean="0"/>
          </a:p>
          <a:p>
            <a:r>
              <a:rPr lang="en-US" b="1" dirty="0" smtClean="0"/>
              <a:t>Consistent with its polytheistic theology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Hinduism in India has been generally accepting of Christianity &amp; Islam: episodes of conflicts tend to be instigated by the latter two.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Exceptional case of Sikhism, which is a break-away from Hinduism.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HINDUISM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0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small" dirty="0" smtClean="0"/>
              <a:t>CO-OPTATION</a:t>
            </a:r>
            <a:endParaRPr lang="en-US" cap="smal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cap="small" dirty="0" smtClean="0"/>
              <a:t>Example</a:t>
            </a:r>
            <a:endParaRPr lang="en-US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Christianity attempts to ‘</a:t>
            </a:r>
            <a:r>
              <a:rPr lang="en-US" b="1" dirty="0" err="1" smtClean="0"/>
              <a:t>baptise</a:t>
            </a:r>
            <a:r>
              <a:rPr lang="en-US" b="1" dirty="0" smtClean="0"/>
              <a:t>’ rival religions by incorporating them as components of the total system.</a:t>
            </a:r>
          </a:p>
          <a:p>
            <a:r>
              <a:rPr lang="en-US" b="1" dirty="0" smtClean="0"/>
              <a:t>Follows the method of the Roman Empire to conquered peoples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Days of the week and months of the year in Christendom have the names of co-opted gods</a:t>
            </a:r>
          </a:p>
          <a:p>
            <a:r>
              <a:rPr lang="en-US" dirty="0" smtClean="0"/>
              <a:t>Major Christian festivals are festivals of </a:t>
            </a:r>
            <a:r>
              <a:rPr lang="en-US" dirty="0"/>
              <a:t>co-opted </a:t>
            </a:r>
            <a:r>
              <a:rPr lang="en-US" dirty="0" smtClean="0"/>
              <a:t>religions</a:t>
            </a:r>
          </a:p>
          <a:p>
            <a:r>
              <a:rPr lang="en-US" dirty="0" smtClean="0"/>
              <a:t>Christian culture retains and applies supplanted gods, heroes, and art.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7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small" dirty="0" smtClean="0"/>
              <a:t>ANNIHILATION</a:t>
            </a:r>
            <a:endParaRPr lang="en-US" cap="smal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cap="small" dirty="0" smtClean="0"/>
              <a:t>Example</a:t>
            </a:r>
            <a:endParaRPr lang="en-US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Islam consistently applies its basic dogma—God is one—and thus takes a binary approach to other religions</a:t>
            </a:r>
          </a:p>
          <a:p>
            <a:r>
              <a:rPr lang="en-US" dirty="0" smtClean="0"/>
              <a:t>Atheism is likewise consistent with its titular dogma—there is no God—and is dedicated to the </a:t>
            </a:r>
            <a:r>
              <a:rPr lang="en-US" b="1" dirty="0" smtClean="0"/>
              <a:t>cultural and intellectual elimination </a:t>
            </a:r>
            <a:r>
              <a:rPr lang="en-US" dirty="0" smtClean="0"/>
              <a:t>of rival religions,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Islam, a controversy….</a:t>
            </a:r>
          </a:p>
          <a:p>
            <a:r>
              <a:rPr lang="en-US" dirty="0" smtClean="0"/>
              <a:t>For Atheism, see </a:t>
            </a:r>
            <a:r>
              <a:rPr lang="en-US" dirty="0" smtClean="0">
                <a:solidFill>
                  <a:srgbClr val="00B0F0"/>
                </a:solidFill>
              </a:rPr>
              <a:t>Richard Dawkins</a:t>
            </a:r>
            <a:r>
              <a:rPr lang="en-US" dirty="0" smtClean="0"/>
              <a:t>, </a:t>
            </a:r>
            <a:r>
              <a:rPr lang="en-US" i="1" dirty="0" smtClean="0"/>
              <a:t>The God Delusion;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F0"/>
                </a:solidFill>
              </a:rPr>
              <a:t>Christopher Hitchens</a:t>
            </a:r>
            <a:r>
              <a:rPr lang="en-US" dirty="0" smtClean="0"/>
              <a:t>, </a:t>
            </a:r>
            <a:r>
              <a:rPr lang="en-US" i="1" dirty="0" smtClean="0"/>
              <a:t>God is Not Great: How Religion Poisons </a:t>
            </a:r>
            <a:r>
              <a:rPr lang="en-US" b="1" i="1" dirty="0" smtClean="0"/>
              <a:t>Everything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ISLAM AND ATHEISM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91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</TotalTime>
  <Words>353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RELIGIOUS STUDIES BCIT LIBS 7023</vt:lpstr>
      <vt:lpstr>CAUTIONS</vt:lpstr>
      <vt:lpstr>BUDDHISM</vt:lpstr>
      <vt:lpstr>HINDUISM</vt:lpstr>
      <vt:lpstr>CHRISTIANITY</vt:lpstr>
      <vt:lpstr>ISLAM AND ATHEISM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ATHEISM: A RELIGIOUS STUDY</dc:title>
  <dc:creator>Stephen Ogden</dc:creator>
  <cp:lastModifiedBy>Lib Stephen</cp:lastModifiedBy>
  <cp:revision>9</cp:revision>
  <dcterms:created xsi:type="dcterms:W3CDTF">2012-07-18T00:36:37Z</dcterms:created>
  <dcterms:modified xsi:type="dcterms:W3CDTF">2013-07-09T21:01:32Z</dcterms:modified>
</cp:coreProperties>
</file>