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revolution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stephen</a:t>
            </a:r>
            <a:r>
              <a:rPr lang="en-US" dirty="0" smtClean="0"/>
              <a:t> a. </a:t>
            </a:r>
            <a:r>
              <a:rPr lang="en-US" dirty="0" err="1" smtClean="0"/>
              <a:t>ogden</a:t>
            </a:r>
            <a:endParaRPr lang="en-US" dirty="0"/>
          </a:p>
          <a:p>
            <a:r>
              <a:rPr lang="en-US" sz="1800" dirty="0" smtClean="0"/>
              <a:t>Liberal studies, </a:t>
            </a:r>
            <a:r>
              <a:rPr lang="en-US" sz="1800" dirty="0" err="1" smtClean="0"/>
              <a:t>bcit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Bradford is Britain's most dangerous city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“People </a:t>
            </a:r>
            <a:r>
              <a:rPr lang="en-US" b="1" dirty="0"/>
              <a:t>think Bradford is Britain's most dangerous city - is that true?</a:t>
            </a:r>
          </a:p>
          <a:p>
            <a:pPr fontAlgn="base"/>
            <a:r>
              <a:rPr lang="en-US" dirty="0"/>
              <a:t>A </a:t>
            </a:r>
            <a:r>
              <a:rPr lang="en-US" dirty="0" err="1"/>
              <a:t>YouGov</a:t>
            </a:r>
            <a:r>
              <a:rPr lang="en-US" dirty="0"/>
              <a:t> poll asked people how safe or unsafe they think the UK's most populous cities are. Bradford came out as the place people feel most at risk - but how dangerous is it </a:t>
            </a:r>
            <a:r>
              <a:rPr lang="en-US"/>
              <a:t>really</a:t>
            </a:r>
            <a:r>
              <a:rPr lang="en-US" smtClean="0"/>
              <a:t>?”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1432"/>
            <a:ext cx="5105400" cy="3395298"/>
          </a:xfrm>
        </p:spPr>
      </p:pic>
    </p:spTree>
    <p:extLst>
      <p:ext uri="{BB962C8B-B14F-4D97-AF65-F5344CB8AC3E}">
        <p14:creationId xmlns:p14="http://schemas.microsoft.com/office/powerpoint/2010/main" val="29688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BRADFORD &amp; OGDEN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17" y="2366963"/>
            <a:ext cx="2304772" cy="35766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8591"/>
            <a:ext cx="5105400" cy="3400981"/>
          </a:xfrm>
        </p:spPr>
      </p:pic>
    </p:spTree>
    <p:extLst>
      <p:ext uri="{BB962C8B-B14F-4D97-AF65-F5344CB8AC3E}">
        <p14:creationId xmlns:p14="http://schemas.microsoft.com/office/powerpoint/2010/main" val="2984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</a:t>
            </a:r>
            <a:r>
              <a:rPr lang="en-US" dirty="0" err="1" smtClean="0"/>
              <a:t>bradford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1" y="2366963"/>
            <a:ext cx="4935837" cy="3424237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175973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Domestic Spinning technologies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478738"/>
            <a:ext cx="4930071" cy="331958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41" y="2457793"/>
            <a:ext cx="4117777" cy="3340526"/>
          </a:xfrm>
        </p:spPr>
      </p:pic>
    </p:spTree>
    <p:extLst>
      <p:ext uri="{BB962C8B-B14F-4D97-AF65-F5344CB8AC3E}">
        <p14:creationId xmlns:p14="http://schemas.microsoft.com/office/powerpoint/2010/main" val="40015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c. industrial Spinning technologies</a:t>
            </a:r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3919"/>
            <a:ext cx="5105400" cy="3230325"/>
          </a:xfrm>
        </p:spPr>
      </p:pic>
      <p:pic>
        <p:nvPicPr>
          <p:cNvPr id="23" name="Content Placeholder 2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65694"/>
            <a:ext cx="5105400" cy="1826775"/>
          </a:xfrm>
        </p:spPr>
      </p:pic>
    </p:spTree>
    <p:extLst>
      <p:ext uri="{BB962C8B-B14F-4D97-AF65-F5344CB8AC3E}">
        <p14:creationId xmlns:p14="http://schemas.microsoft.com/office/powerpoint/2010/main" val="12564376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57</TotalTime>
  <Words>85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Industrial revolution  &amp;  society</vt:lpstr>
      <vt:lpstr>Bradford is Britain's most dangerous city</vt:lpstr>
      <vt:lpstr>BRADFORD &amp; OGDEN</vt:lpstr>
      <vt:lpstr>Industrial bradford </vt:lpstr>
      <vt:lpstr>18th C. Domestic Spinning technologies</vt:lpstr>
      <vt:lpstr>19th c. industrial Spinning technologies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 &amp;  society</dc:title>
  <dc:creator>Lib Stephen</dc:creator>
  <cp:lastModifiedBy>Lib Stephen</cp:lastModifiedBy>
  <cp:revision>5</cp:revision>
  <dcterms:created xsi:type="dcterms:W3CDTF">2018-03-22T21:19:29Z</dcterms:created>
  <dcterms:modified xsi:type="dcterms:W3CDTF">2018-03-22T22:16:48Z</dcterms:modified>
</cp:coreProperties>
</file>