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1E09C04-0197-419F-BCC7-B24E3A4EAEED}" type="datetimeFigureOut">
              <a:rPr lang="en-US"/>
              <a:pPr/>
              <a:t>7/18/2010</a:t>
            </a:fld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210B8D9-D5DB-46F1-9D7B-278DBB9F55F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80171-A09D-4B23-BA2D-15C5CC1953E1}" type="datetimeFigureOut">
              <a:rPr lang="en-US"/>
              <a:pPr>
                <a:defRPr/>
              </a:pPr>
              <a:t>7/18/2010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2B5C0-AB55-432E-BE9B-D53D35E4D0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D58B1-EB7F-4679-AB9D-8E7E2F091D9D}" type="datetimeFigureOut">
              <a:rPr lang="en-US"/>
              <a:pPr>
                <a:defRPr/>
              </a:pPr>
              <a:t>7/18/2010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151A2-28E0-4427-BD8B-BDD81FBB92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5DC39-0C9A-43CF-BF15-B2F4B8778158}" type="datetimeFigureOut">
              <a:rPr lang="en-US"/>
              <a:pPr>
                <a:defRPr/>
              </a:pPr>
              <a:t>7/18/2010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E70F6-74CF-4062-862B-53BCB8CBF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F4CCE-08FB-48F8-B30B-6B95695FA931}" type="datetimeFigureOut">
              <a:rPr lang="en-US"/>
              <a:pPr>
                <a:defRPr/>
              </a:pPr>
              <a:t>7/18/2010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38EA-E709-4675-8AEA-43E9CDE3E1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D5864-4760-45F6-ACAA-8C630B79B4D0}" type="datetimeFigureOut">
              <a:rPr lang="en-US"/>
              <a:pPr>
                <a:defRPr/>
              </a:pPr>
              <a:t>7/18/2010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EDF3B-3ECC-4F35-857C-E3191242B8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90882-8237-4C0C-953D-999B2651B34E}" type="datetimeFigureOut">
              <a:rPr lang="en-US"/>
              <a:pPr>
                <a:defRPr/>
              </a:pPr>
              <a:t>7/18/2010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91614-B64F-4B68-A0F6-7FBAC0321D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E2121-7D0F-4DE6-ACE8-07D0C2475228}" type="datetimeFigureOut">
              <a:rPr lang="en-US"/>
              <a:pPr>
                <a:defRPr/>
              </a:pPr>
              <a:t>7/18/2010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80DD2-0D45-4DEF-9D1B-7353F12B6C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6BE54-1EA5-4EEB-9B0C-AA2293BEE3AB}" type="datetimeFigureOut">
              <a:rPr lang="en-US"/>
              <a:pPr>
                <a:defRPr/>
              </a:pPr>
              <a:t>7/18/2010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A67A1-1746-46EC-B95C-74DFEDE05A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EBA4-310E-4384-9AC6-4557FE9095AE}" type="datetimeFigureOut">
              <a:rPr lang="en-US"/>
              <a:pPr>
                <a:defRPr/>
              </a:pPr>
              <a:t>7/18/2010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39EB9-7EED-440E-A456-47059594E9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5A275-DD81-4353-9824-B3A305F9D38B}" type="datetimeFigureOut">
              <a:rPr lang="en-US"/>
              <a:pPr>
                <a:defRPr/>
              </a:pPr>
              <a:t>7/18/2010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496D2-31BB-43A8-B7EE-CB5B51BF2E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A2C69-89FC-49F0-B64B-480A5945036A}" type="datetimeFigureOut">
              <a:rPr lang="en-US"/>
              <a:pPr>
                <a:defRPr/>
              </a:pPr>
              <a:t>7/18/2010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90B41-CDBF-4DB1-9357-5778D1A27E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2F6673-4602-4898-BC1D-F9C5304988B3}" type="datetimeFigureOut">
              <a:rPr lang="en-US"/>
              <a:pPr>
                <a:defRPr/>
              </a:pPr>
              <a:t>7/18/2010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F1217D-F5CE-40A8-83BF-065F9BCC5A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Globalization: Quo Vadis?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Lecture 20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History of Globalization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Globalized North Atlantic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North America-U.K. and others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Immigration patterns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Movement of FDI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Currency Matters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Drop in transport costs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Time Period: 1890’s to 1930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Why did it end: Depression and bad policy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Halt Immigration, farm prices collapsed, Smoot Hawley tariff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Can it collapse again?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Modern Globalization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How does it differ?</a:t>
            </a:r>
          </a:p>
          <a:p>
            <a:r>
              <a:rPr lang="en-US" smtClean="0"/>
              <a:t>Institutions</a:t>
            </a:r>
          </a:p>
          <a:p>
            <a:pPr lvl="1"/>
            <a:r>
              <a:rPr lang="en-US" smtClean="0"/>
              <a:t>WTO, IMF, World Bank</a:t>
            </a:r>
          </a:p>
          <a:p>
            <a:pPr lvl="1"/>
            <a:r>
              <a:rPr lang="en-US" smtClean="0"/>
              <a:t>Interdependence</a:t>
            </a:r>
          </a:p>
          <a:p>
            <a:pPr lvl="2"/>
            <a:r>
              <a:rPr lang="en-US" smtClean="0"/>
              <a:t>Capital flight</a:t>
            </a:r>
          </a:p>
          <a:p>
            <a:pPr lvl="2"/>
            <a:r>
              <a:rPr lang="en-US" smtClean="0"/>
              <a:t>Equalization of Wages</a:t>
            </a:r>
          </a:p>
          <a:p>
            <a:pPr lvl="2"/>
            <a:r>
              <a:rPr lang="en-US" smtClean="0"/>
              <a:t>Environmental Impacts</a:t>
            </a:r>
          </a:p>
          <a:p>
            <a:pPr lvl="2"/>
            <a:r>
              <a:rPr lang="en-US" smtClean="0"/>
              <a:t>Propriety Rights over Technologies </a:t>
            </a:r>
          </a:p>
          <a:p>
            <a:pPr lvl="2"/>
            <a:endParaRPr lang="en-US" smtClean="0"/>
          </a:p>
          <a:p>
            <a:pPr lvl="2"/>
            <a:endParaRPr lang="en-US" smtClean="0"/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Pro-side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Poverty Incidence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1978-2000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China poverty fell from 30% to 10%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India poverty incidence fell from 51% to 26%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Rise from Group of 8 to Group of 20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More power in IMF and World Bank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Problems: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Child </a:t>
            </a:r>
            <a:r>
              <a:rPr lang="en-US" dirty="0" err="1" smtClean="0"/>
              <a:t>Labour</a:t>
            </a:r>
            <a:r>
              <a:rPr lang="en-US" dirty="0" smtClean="0"/>
              <a:t>, women, culture, wage and </a:t>
            </a:r>
            <a:r>
              <a:rPr lang="en-US" dirty="0" err="1" smtClean="0"/>
              <a:t>labour</a:t>
            </a:r>
            <a:r>
              <a:rPr lang="en-US" dirty="0" smtClean="0"/>
              <a:t> </a:t>
            </a:r>
            <a:r>
              <a:rPr lang="en-US" dirty="0" err="1" smtClean="0"/>
              <a:t>standards,environment</a:t>
            </a:r>
            <a:r>
              <a:rPr lang="en-US" smtClean="0"/>
              <a:t>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119</Words>
  <Application>Microsoft Office PowerPoint</Application>
  <PresentationFormat>On-screen Show (4:3)</PresentationFormat>
  <Paragraphs>33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Globalization: Quo Vadis?</vt:lpstr>
      <vt:lpstr>History of Globalization</vt:lpstr>
      <vt:lpstr>Modern Globalization</vt:lpstr>
      <vt:lpstr>Evidence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Globalization: Quo Vadis?</dc:title>
  <dc:creator>dond</dc:creator>
  <cp:lastModifiedBy> </cp:lastModifiedBy>
  <cp:revision>8</cp:revision>
  <dcterms:created xsi:type="dcterms:W3CDTF">2010-07-18T19:25:03Z</dcterms:created>
  <dcterms:modified xsi:type="dcterms:W3CDTF">2010-07-19T00:24:37Z</dcterms:modified>
</cp:coreProperties>
</file>